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"/>
  </p:notesMasterIdLst>
  <p:sldIdLst>
    <p:sldId id="259" r:id="rId2"/>
    <p:sldId id="262" r:id="rId3"/>
    <p:sldId id="261" r:id="rId4"/>
    <p:sldId id="260" r:id="rId5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E1"/>
    <a:srgbClr val="E1FFEF"/>
    <a:srgbClr val="DFE7F5"/>
    <a:srgbClr val="FFF7F7"/>
    <a:srgbClr val="DCD70F"/>
    <a:srgbClr val="FFCCFF"/>
    <a:srgbClr val="CFCF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73" autoAdjust="0"/>
    <p:restoredTop sz="88424" autoAdjust="0"/>
  </p:normalViewPr>
  <p:slideViewPr>
    <p:cSldViewPr snapToGrid="0">
      <p:cViewPr varScale="1">
        <p:scale>
          <a:sx n="94" d="100"/>
          <a:sy n="94" d="100"/>
        </p:scale>
        <p:origin x="24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B6D690-5C1E-44C7-ABE6-5AB9624F96C0}" type="datetimeFigureOut">
              <a:rPr kumimoji="1" lang="ja-JP" altLang="en-US" smtClean="0"/>
              <a:t>2024/2/20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23110B-9046-42F1-BB83-63AF97428F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1652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23110B-9046-42F1-BB83-63AF97428F83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82478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23110B-9046-42F1-BB83-63AF97428F83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3686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23110B-9046-42F1-BB83-63AF97428F83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03358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23110B-9046-42F1-BB83-63AF97428F83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23959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946B0-AED7-4340-B36D-5BD106C80EE1}" type="datetimeFigureOut">
              <a:rPr kumimoji="1" lang="ja-JP" altLang="en-US" smtClean="0"/>
              <a:t>2024/2/20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15F7C-957A-48EA-B27A-7B2170C4CB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1166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946B0-AED7-4340-B36D-5BD106C80EE1}" type="datetimeFigureOut">
              <a:rPr kumimoji="1" lang="ja-JP" altLang="en-US" smtClean="0"/>
              <a:t>2024/2/20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15F7C-957A-48EA-B27A-7B2170C4CB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4534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946B0-AED7-4340-B36D-5BD106C80EE1}" type="datetimeFigureOut">
              <a:rPr kumimoji="1" lang="ja-JP" altLang="en-US" smtClean="0"/>
              <a:t>2024/2/20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15F7C-957A-48EA-B27A-7B2170C4CB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2217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946B0-AED7-4340-B36D-5BD106C80EE1}" type="datetimeFigureOut">
              <a:rPr kumimoji="1" lang="ja-JP" altLang="en-US" smtClean="0"/>
              <a:t>2024/2/20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15F7C-957A-48EA-B27A-7B2170C4CB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0375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946B0-AED7-4340-B36D-5BD106C80EE1}" type="datetimeFigureOut">
              <a:rPr kumimoji="1" lang="ja-JP" altLang="en-US" smtClean="0"/>
              <a:t>2024/2/20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15F7C-957A-48EA-B27A-7B2170C4CB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7742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946B0-AED7-4340-B36D-5BD106C80EE1}" type="datetimeFigureOut">
              <a:rPr kumimoji="1" lang="ja-JP" altLang="en-US" smtClean="0"/>
              <a:t>2024/2/20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15F7C-957A-48EA-B27A-7B2170C4CB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0595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946B0-AED7-4340-B36D-5BD106C80EE1}" type="datetimeFigureOut">
              <a:rPr kumimoji="1" lang="ja-JP" altLang="en-US" smtClean="0"/>
              <a:t>2024/2/20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15F7C-957A-48EA-B27A-7B2170C4CB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9768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946B0-AED7-4340-B36D-5BD106C80EE1}" type="datetimeFigureOut">
              <a:rPr kumimoji="1" lang="ja-JP" altLang="en-US" smtClean="0"/>
              <a:t>2024/2/20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15F7C-957A-48EA-B27A-7B2170C4CB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15394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946B0-AED7-4340-B36D-5BD106C80EE1}" type="datetimeFigureOut">
              <a:rPr kumimoji="1" lang="ja-JP" altLang="en-US" smtClean="0"/>
              <a:t>2024/2/20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15F7C-957A-48EA-B27A-7B2170C4CB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4290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946B0-AED7-4340-B36D-5BD106C80EE1}" type="datetimeFigureOut">
              <a:rPr kumimoji="1" lang="ja-JP" altLang="en-US" smtClean="0"/>
              <a:t>2024/2/20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15F7C-957A-48EA-B27A-7B2170C4CB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5912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946B0-AED7-4340-B36D-5BD106C80EE1}" type="datetimeFigureOut">
              <a:rPr kumimoji="1" lang="ja-JP" altLang="en-US" smtClean="0"/>
              <a:t>2024/2/20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15F7C-957A-48EA-B27A-7B2170C4CB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5290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C946B0-AED7-4340-B36D-5BD106C80EE1}" type="datetimeFigureOut">
              <a:rPr kumimoji="1" lang="ja-JP" altLang="en-US" smtClean="0"/>
              <a:t>2024/2/20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115F7C-957A-48EA-B27A-7B2170C4CB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382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20EE8754-57A0-9E3C-EF6D-867C6DAD3D7E}"/>
              </a:ext>
            </a:extLst>
          </p:cNvPr>
          <p:cNvSpPr/>
          <p:nvPr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36" name="表 35">
            <a:extLst>
              <a:ext uri="{FF2B5EF4-FFF2-40B4-BE49-F238E27FC236}">
                <a16:creationId xmlns:a16="http://schemas.microsoft.com/office/drawing/2014/main" id="{54B6B5AA-3A0A-FC1C-410A-A03C112AB9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4520012"/>
              </p:ext>
            </p:extLst>
          </p:nvPr>
        </p:nvGraphicFramePr>
        <p:xfrm>
          <a:off x="515779" y="1173942"/>
          <a:ext cx="4284819" cy="26892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4819">
                  <a:extLst>
                    <a:ext uri="{9D8B030D-6E8A-4147-A177-3AD203B41FA5}">
                      <a16:colId xmlns:a16="http://schemas.microsoft.com/office/drawing/2014/main" val="1636333744"/>
                    </a:ext>
                  </a:extLst>
                </a:gridCol>
              </a:tblGrid>
              <a:tr h="67145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 err="1"/>
                        <a:t>Kalau</a:t>
                      </a:r>
                      <a:r>
                        <a:rPr kumimoji="1" lang="en-US" altLang="ja-JP" sz="2000" dirty="0"/>
                        <a:t> </a:t>
                      </a:r>
                      <a:r>
                        <a:rPr kumimoji="1" lang="en-US" altLang="ja-JP" sz="2000" dirty="0" err="1"/>
                        <a:t>terjadi,tanpa</a:t>
                      </a:r>
                      <a:r>
                        <a:rPr kumimoji="1" lang="en-US" altLang="ja-JP" sz="2000" dirty="0"/>
                        <a:t> ragu-ragu </a:t>
                      </a:r>
                      <a:r>
                        <a:rPr kumimoji="1" lang="en-US" altLang="ja-JP" sz="2000" dirty="0" err="1"/>
                        <a:t>berevakuasi</a:t>
                      </a:r>
                      <a:endParaRPr kumimoji="1" lang="ja-JP" altLang="en-US" sz="2000" dirty="0"/>
                    </a:p>
                  </a:txBody>
                  <a:tcPr anchor="ctr" anchorCtr="1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4178205"/>
                  </a:ext>
                </a:extLst>
              </a:tr>
              <a:tr h="32113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b="1" dirty="0" err="1"/>
                        <a:t>Perlunya</a:t>
                      </a:r>
                      <a:r>
                        <a:rPr kumimoji="1" lang="en-US" altLang="ja-JP" sz="1600" b="1" dirty="0"/>
                        <a:t> </a:t>
                      </a:r>
                      <a:r>
                        <a:rPr kumimoji="1" lang="en-US" altLang="ja-JP" sz="1600" b="1" dirty="0" err="1"/>
                        <a:t>evakuasi</a:t>
                      </a:r>
                      <a:r>
                        <a:rPr kumimoji="1" lang="en-US" altLang="ja-JP" sz="1600" b="1" dirty="0"/>
                        <a:t> </a:t>
                      </a:r>
                      <a:r>
                        <a:rPr kumimoji="1" lang="en-US" altLang="ja-JP" sz="1600" b="1" dirty="0" err="1"/>
                        <a:t>dini</a:t>
                      </a:r>
                      <a:r>
                        <a:rPr kumimoji="1" lang="ja-JP" altLang="en-US" sz="1600" b="1" dirty="0"/>
                        <a:t>：</a:t>
                      </a:r>
                      <a:r>
                        <a:rPr kumimoji="1" lang="en-US" altLang="ja-JP" sz="1600" b="1" dirty="0"/>
                        <a:t>Ada</a:t>
                      </a:r>
                      <a:r>
                        <a:rPr kumimoji="1" lang="ja-JP" altLang="en-US" sz="1600" b="1" dirty="0"/>
                        <a:t>・</a:t>
                      </a:r>
                      <a:r>
                        <a:rPr kumimoji="1" lang="en-US" altLang="ja-JP" sz="1600" b="1" dirty="0" err="1"/>
                        <a:t>Tidak</a:t>
                      </a:r>
                      <a:r>
                        <a:rPr kumimoji="1" lang="en-US" altLang="ja-JP" sz="1600" b="1" dirty="0"/>
                        <a:t> </a:t>
                      </a:r>
                      <a:r>
                        <a:rPr kumimoji="1" lang="en-US" altLang="ja-JP" sz="1600" b="1" dirty="0" err="1"/>
                        <a:t>ada</a:t>
                      </a:r>
                      <a:endParaRPr kumimoji="1" lang="ja-JP" altLang="en-US" sz="1600" b="1" dirty="0"/>
                    </a:p>
                  </a:txBody>
                  <a:tcPr>
                    <a:solidFill>
                      <a:srgbClr val="FFF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5815615"/>
                  </a:ext>
                </a:extLst>
              </a:tr>
              <a:tr h="1652918">
                <a:tc>
                  <a:txBody>
                    <a:bodyPr/>
                    <a:lstStyle/>
                    <a:p>
                      <a:pPr algn="l"/>
                      <a:endParaRPr kumimoji="1" lang="ja-JP" altLang="en-US" sz="1600" b="1" dirty="0"/>
                    </a:p>
                  </a:txBody>
                  <a:tcPr>
                    <a:solidFill>
                      <a:srgbClr val="FFF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4114312"/>
                  </a:ext>
                </a:extLst>
              </a:tr>
            </a:tbl>
          </a:graphicData>
        </a:graphic>
      </p:graphicFrame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FA9351C-57D4-473B-8C4D-323E271709E9}"/>
              </a:ext>
            </a:extLst>
          </p:cNvPr>
          <p:cNvSpPr/>
          <p:nvPr/>
        </p:nvSpPr>
        <p:spPr>
          <a:xfrm>
            <a:off x="0" y="348343"/>
            <a:ext cx="9615948" cy="6531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4000" b="1" dirty="0" err="1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Saklar</a:t>
            </a:r>
            <a:r>
              <a:rPr kumimoji="1" lang="ja-JP" altLang="en-US" sz="40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kumimoji="1" lang="en-US" altLang="ja-JP" sz="4000" b="1" dirty="0" err="1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evakuasi</a:t>
            </a:r>
            <a:r>
              <a:rPr kumimoji="1" lang="ja-JP" altLang="en-US" sz="40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kumimoji="1" lang="en-US" altLang="ja-JP" sz="4000" b="1" dirty="0" err="1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anda</a:t>
            </a:r>
            <a:endParaRPr kumimoji="1" lang="ja-JP" altLang="en-US" sz="4000" b="1" dirty="0">
              <a:ln w="0"/>
              <a:solidFill>
                <a:schemeClr val="bg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EB8EF293-0953-A31C-A95C-196527F547C2}"/>
              </a:ext>
            </a:extLst>
          </p:cNvPr>
          <p:cNvSpPr/>
          <p:nvPr/>
        </p:nvSpPr>
        <p:spPr>
          <a:xfrm>
            <a:off x="152400" y="5892800"/>
            <a:ext cx="9615948" cy="86188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kumimoji="1" lang="en-US" altLang="ja-JP" sz="2800" b="1" dirty="0" err="1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Lakukan</a:t>
            </a:r>
            <a:r>
              <a:rPr kumimoji="1" lang="en-US" altLang="ja-JP" sz="28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Langkah </a:t>
            </a:r>
            <a:r>
              <a:rPr kumimoji="1" lang="en-US" altLang="ja-JP" sz="2800" b="1" dirty="0" err="1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tanpa</a:t>
            </a:r>
            <a:r>
              <a:rPr kumimoji="1" lang="en-US" altLang="ja-JP" sz="28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ragu-ragu.</a:t>
            </a:r>
          </a:p>
          <a:p>
            <a:pPr algn="ctr"/>
            <a:r>
              <a:rPr kumimoji="1" lang="en-US" altLang="ja-JP" sz="2800" b="1" dirty="0" err="1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Saat</a:t>
            </a:r>
            <a:r>
              <a:rPr kumimoji="1" lang="en-US" altLang="ja-JP" sz="28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kumimoji="1" lang="en-US" altLang="ja-JP" sz="2800" b="1" dirty="0" err="1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bahaya,lakukan</a:t>
            </a:r>
            <a:r>
              <a:rPr kumimoji="1" lang="en-US" altLang="ja-JP" sz="28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kumimoji="1" lang="en-US" altLang="ja-JP" sz="2800" b="1" dirty="0" err="1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hal</a:t>
            </a:r>
            <a:r>
              <a:rPr kumimoji="1" lang="en-US" altLang="ja-JP" sz="28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yang paling </a:t>
            </a:r>
            <a:r>
              <a:rPr kumimoji="1" lang="en-US" altLang="ja-JP" sz="2800" b="1" dirty="0" err="1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amat</a:t>
            </a:r>
            <a:r>
              <a:rPr kumimoji="1" lang="en-US" altLang="ja-JP" sz="28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pada </a:t>
            </a:r>
            <a:r>
              <a:rPr kumimoji="1" lang="en-US" altLang="ja-JP" sz="2800" b="1" dirty="0" err="1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saat</a:t>
            </a:r>
            <a:r>
              <a:rPr kumimoji="1" lang="en-US" altLang="ja-JP" sz="28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kumimoji="1" lang="en-US" altLang="ja-JP" sz="2800" b="1" dirty="0" err="1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itu</a:t>
            </a:r>
            <a:r>
              <a:rPr kumimoji="1" lang="en-US" altLang="ja-JP" sz="28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.</a:t>
            </a:r>
          </a:p>
        </p:txBody>
      </p:sp>
      <p:graphicFrame>
        <p:nvGraphicFramePr>
          <p:cNvPr id="37" name="表 36">
            <a:extLst>
              <a:ext uri="{FF2B5EF4-FFF2-40B4-BE49-F238E27FC236}">
                <a16:creationId xmlns:a16="http://schemas.microsoft.com/office/drawing/2014/main" id="{0543C80F-5DEC-6034-183B-68CB5D9B7E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7391196"/>
              </p:ext>
            </p:extLst>
          </p:nvPr>
        </p:nvGraphicFramePr>
        <p:xfrm>
          <a:off x="5118200" y="1167781"/>
          <a:ext cx="4284820" cy="26516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2410">
                  <a:extLst>
                    <a:ext uri="{9D8B030D-6E8A-4147-A177-3AD203B41FA5}">
                      <a16:colId xmlns:a16="http://schemas.microsoft.com/office/drawing/2014/main" val="1732782645"/>
                    </a:ext>
                  </a:extLst>
                </a:gridCol>
                <a:gridCol w="2142410">
                  <a:extLst>
                    <a:ext uri="{9D8B030D-6E8A-4147-A177-3AD203B41FA5}">
                      <a16:colId xmlns:a16="http://schemas.microsoft.com/office/drawing/2014/main" val="171698603"/>
                    </a:ext>
                  </a:extLst>
                </a:gridCol>
              </a:tblGrid>
              <a:tr h="356329">
                <a:tc gridSpan="2"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游ゴシック" panose="020B0400000000000000" pitchFamily="50" charset="-128"/>
                          <a:cs typeface="+mn-cs"/>
                        </a:rPr>
                        <a:t>Bencana</a:t>
                      </a:r>
                      <a:r>
                        <a:rPr kumimoji="1" lang="en-US" altLang="ja-JP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游ゴシック" panose="020B0400000000000000" pitchFamily="50" charset="-128"/>
                          <a:cs typeface="+mn-cs"/>
                        </a:rPr>
                        <a:t> yang </a:t>
                      </a:r>
                      <a:r>
                        <a:rPr kumimoji="1" lang="en-US" altLang="ja-JP" sz="20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游ゴシック" panose="020B0400000000000000" pitchFamily="50" charset="-128"/>
                          <a:cs typeface="+mn-cs"/>
                        </a:rPr>
                        <a:t>memerlukan</a:t>
                      </a:r>
                      <a:r>
                        <a:rPr kumimoji="1" lang="en-US" altLang="ja-JP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游ゴシック" panose="020B0400000000000000" pitchFamily="50" charset="-128"/>
                          <a:cs typeface="+mn-cs"/>
                        </a:rPr>
                        <a:t> </a:t>
                      </a:r>
                      <a:r>
                        <a:rPr kumimoji="1" lang="en-US" altLang="ja-JP" sz="20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游ゴシック" panose="020B0400000000000000" pitchFamily="50" charset="-128"/>
                          <a:cs typeface="+mn-cs"/>
                        </a:rPr>
                        <a:t>evakuasi</a:t>
                      </a:r>
                      <a:endParaRPr kumimoji="0" lang="ja-JP" altLang="ja-JP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anchor="ctr" anchorCtr="1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ja-JP" altLang="ja-JP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anchor="ctr" anchorCtr="1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1982913"/>
                  </a:ext>
                </a:extLst>
              </a:tr>
              <a:tr h="1127715"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ja-JP" sz="2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游ゴシック" panose="020B0400000000000000" pitchFamily="50" charset="-128"/>
                          <a:cs typeface="+mn-cs"/>
                        </a:rPr>
                        <a:t>Banjir</a:t>
                      </a:r>
                      <a:endParaRPr kumimoji="0" lang="en-US" altLang="ja-JP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>
                    <a:solidFill>
                      <a:srgbClr val="DFE7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ja-JP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Tanah </a:t>
                      </a:r>
                      <a:r>
                        <a:rPr kumimoji="0" lang="en-US" altLang="ja-JP" sz="2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longsor</a:t>
                      </a:r>
                      <a:endParaRPr kumimoji="0" lang="en-US" altLang="ja-JP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ja-JP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DFE7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3067470"/>
                  </a:ext>
                </a:extLst>
              </a:tr>
              <a:tr h="1127715"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ja-JP" sz="2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Gelombang</a:t>
                      </a:r>
                      <a:r>
                        <a:rPr kumimoji="0" lang="en-US" altLang="ja-JP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altLang="ja-JP" sz="2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badai</a:t>
                      </a:r>
                      <a:endParaRPr kumimoji="0" lang="ja-JP" alt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ja-JP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DFE7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ja-JP" sz="2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Lainnya</a:t>
                      </a:r>
                      <a:endParaRPr kumimoji="0" lang="en-US" altLang="ja-JP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DFE7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3233161"/>
                  </a:ext>
                </a:extLst>
              </a:tr>
            </a:tbl>
          </a:graphicData>
        </a:graphic>
      </p:graphicFrame>
      <p:graphicFrame>
        <p:nvGraphicFramePr>
          <p:cNvPr id="38" name="表 37">
            <a:extLst>
              <a:ext uri="{FF2B5EF4-FFF2-40B4-BE49-F238E27FC236}">
                <a16:creationId xmlns:a16="http://schemas.microsoft.com/office/drawing/2014/main" id="{77F3A609-5D22-0868-2E53-C7E0D7DCB3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4757185"/>
              </p:ext>
            </p:extLst>
          </p:nvPr>
        </p:nvGraphicFramePr>
        <p:xfrm>
          <a:off x="515778" y="4145783"/>
          <a:ext cx="4284819" cy="16351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4819">
                  <a:extLst>
                    <a:ext uri="{9D8B030D-6E8A-4147-A177-3AD203B41FA5}">
                      <a16:colId xmlns:a16="http://schemas.microsoft.com/office/drawing/2014/main" val="1732782645"/>
                    </a:ext>
                  </a:extLst>
                </a:gridCol>
              </a:tblGrid>
              <a:tr h="670482"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ja-JP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游ゴシック" panose="020B0400000000000000" pitchFamily="50" charset="-128"/>
                          <a:cs typeface="+mn-cs"/>
                        </a:rPr>
                        <a:t>Hal yang </a:t>
                      </a:r>
                      <a:r>
                        <a:rPr kumimoji="0" lang="en-US" altLang="ja-JP" sz="2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游ゴシック" panose="020B0400000000000000" pitchFamily="50" charset="-128"/>
                          <a:cs typeface="+mn-cs"/>
                        </a:rPr>
                        <a:t>harus</a:t>
                      </a:r>
                      <a:r>
                        <a:rPr kumimoji="0" lang="en-US" altLang="ja-JP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游ゴシック" panose="020B0400000000000000" pitchFamily="50" charset="-128"/>
                          <a:cs typeface="+mn-cs"/>
                        </a:rPr>
                        <a:t> </a:t>
                      </a:r>
                      <a:r>
                        <a:rPr kumimoji="0" lang="en-US" altLang="ja-JP" sz="2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游ゴシック" panose="020B0400000000000000" pitchFamily="50" charset="-128"/>
                          <a:cs typeface="+mn-cs"/>
                        </a:rPr>
                        <a:t>dilakukan</a:t>
                      </a:r>
                      <a:r>
                        <a:rPr kumimoji="0" lang="en-US" altLang="ja-JP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游ゴシック" panose="020B0400000000000000" pitchFamily="50" charset="-128"/>
                          <a:cs typeface="+mn-cs"/>
                        </a:rPr>
                        <a:t> </a:t>
                      </a:r>
                      <a:r>
                        <a:rPr kumimoji="0" lang="en-US" altLang="ja-JP" sz="2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游ゴシック" panose="020B0400000000000000" pitchFamily="50" charset="-128"/>
                          <a:cs typeface="+mn-cs"/>
                        </a:rPr>
                        <a:t>sebelum</a:t>
                      </a:r>
                      <a:r>
                        <a:rPr kumimoji="0" lang="en-US" altLang="ja-JP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游ゴシック" panose="020B0400000000000000" pitchFamily="50" charset="-128"/>
                          <a:cs typeface="+mn-cs"/>
                        </a:rPr>
                        <a:t> </a:t>
                      </a:r>
                      <a:r>
                        <a:rPr kumimoji="0" lang="en-US" altLang="ja-JP" sz="2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游ゴシック" panose="020B0400000000000000" pitchFamily="50" charset="-128"/>
                          <a:cs typeface="+mn-cs"/>
                        </a:rPr>
                        <a:t>evakuasi</a:t>
                      </a:r>
                      <a:endParaRPr kumimoji="0" lang="ja-JP" altLang="ja-JP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anchor="ctr" anchorCtr="1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1982913"/>
                  </a:ext>
                </a:extLst>
              </a:tr>
              <a:tr h="934117"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ja-JP" altLang="ja-JP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>
                    <a:solidFill>
                      <a:srgbClr val="E1F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3067470"/>
                  </a:ext>
                </a:extLst>
              </a:tr>
            </a:tbl>
          </a:graphicData>
        </a:graphic>
      </p:graphicFrame>
      <p:graphicFrame>
        <p:nvGraphicFramePr>
          <p:cNvPr id="39" name="表 38">
            <a:extLst>
              <a:ext uri="{FF2B5EF4-FFF2-40B4-BE49-F238E27FC236}">
                <a16:creationId xmlns:a16="http://schemas.microsoft.com/office/drawing/2014/main" id="{0EB65937-21AB-A5E6-D746-D4C68A9058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397674"/>
              </p:ext>
            </p:extLst>
          </p:nvPr>
        </p:nvGraphicFramePr>
        <p:xfrm>
          <a:off x="5118200" y="4148571"/>
          <a:ext cx="4284819" cy="16045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4819">
                  <a:extLst>
                    <a:ext uri="{9D8B030D-6E8A-4147-A177-3AD203B41FA5}">
                      <a16:colId xmlns:a16="http://schemas.microsoft.com/office/drawing/2014/main" val="1732782645"/>
                    </a:ext>
                  </a:extLst>
                </a:gridCol>
              </a:tblGrid>
              <a:tr h="281189"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游ゴシック" panose="020B0400000000000000" pitchFamily="50" charset="-128"/>
                          <a:cs typeface="+mn-cs"/>
                        </a:rPr>
                        <a:t>Tempat</a:t>
                      </a:r>
                      <a:r>
                        <a:rPr kumimoji="1" lang="en-US" altLang="ja-JP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游ゴシック" panose="020B0400000000000000" pitchFamily="50" charset="-128"/>
                          <a:cs typeface="+mn-cs"/>
                        </a:rPr>
                        <a:t> </a:t>
                      </a:r>
                      <a:r>
                        <a:rPr kumimoji="1" lang="en-US" altLang="ja-JP" sz="20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游ゴシック" panose="020B0400000000000000" pitchFamily="50" charset="-128"/>
                          <a:cs typeface="+mn-cs"/>
                        </a:rPr>
                        <a:t>evakuasi</a:t>
                      </a:r>
                      <a:endParaRPr kumimoji="0" lang="ja-JP" altLang="ja-JP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anchor="ctr" anchorCtr="1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1982913"/>
                  </a:ext>
                </a:extLst>
              </a:tr>
              <a:tr h="604179">
                <a:tc>
                  <a:txBody>
                    <a:bodyPr/>
                    <a:lstStyle/>
                    <a:p>
                      <a:pPr marL="0" marR="0" lvl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dirty="0" err="1">
                          <a:solidFill>
                            <a:schemeClr val="tx1"/>
                          </a:solidFill>
                        </a:rPr>
                        <a:t>Tujuan</a:t>
                      </a:r>
                      <a:r>
                        <a:rPr kumimoji="1" lang="en-US" altLang="ja-JP" sz="18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kumimoji="1" lang="en-US" altLang="ja-JP" sz="1800" dirty="0" err="1">
                          <a:solidFill>
                            <a:schemeClr val="tx1"/>
                          </a:solidFill>
                        </a:rPr>
                        <a:t>evakuasi</a:t>
                      </a:r>
                      <a:r>
                        <a:rPr kumimoji="1" lang="en-US" altLang="ja-JP" sz="18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kumimoji="1" lang="en-US" altLang="ja-JP" sz="1800" dirty="0" err="1">
                          <a:solidFill>
                            <a:schemeClr val="tx1"/>
                          </a:solidFill>
                        </a:rPr>
                        <a:t>awal</a:t>
                      </a:r>
                      <a:r>
                        <a:rPr kumimoji="1" lang="ja-JP" altLang="en-US" sz="1800" dirty="0">
                          <a:solidFill>
                            <a:schemeClr val="tx1"/>
                          </a:solidFill>
                        </a:rPr>
                        <a:t>：</a:t>
                      </a:r>
                    </a:p>
                  </a:txBody>
                  <a:tcPr>
                    <a:solidFill>
                      <a:srgbClr val="FFFF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3067470"/>
                  </a:ext>
                </a:extLst>
              </a:tr>
              <a:tr h="604179">
                <a:tc>
                  <a:txBody>
                    <a:bodyPr/>
                    <a:lstStyle/>
                    <a:p>
                      <a:pPr marL="0" marR="0" lvl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dirty="0" err="1">
                          <a:solidFill>
                            <a:schemeClr val="tx1"/>
                          </a:solidFill>
                        </a:rPr>
                        <a:t>Tujuan</a:t>
                      </a:r>
                      <a:r>
                        <a:rPr kumimoji="1" lang="en-US" altLang="ja-JP" sz="18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kumimoji="1" lang="en-US" altLang="ja-JP" sz="1800" dirty="0" err="1">
                          <a:solidFill>
                            <a:schemeClr val="tx1"/>
                          </a:solidFill>
                        </a:rPr>
                        <a:t>evakuasi</a:t>
                      </a:r>
                      <a:r>
                        <a:rPr kumimoji="1" lang="en-US" altLang="ja-JP" sz="18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kumimoji="1" lang="en-US" altLang="ja-JP" sz="1800" dirty="0" err="1">
                          <a:solidFill>
                            <a:schemeClr val="tx1"/>
                          </a:solidFill>
                        </a:rPr>
                        <a:t>mendesak</a:t>
                      </a:r>
                      <a:r>
                        <a:rPr kumimoji="1" lang="ja-JP" altLang="en-US" sz="1800" dirty="0">
                          <a:solidFill>
                            <a:schemeClr val="tx1"/>
                          </a:solidFill>
                        </a:rPr>
                        <a:t>：</a:t>
                      </a:r>
                    </a:p>
                  </a:txBody>
                  <a:tcPr>
                    <a:solidFill>
                      <a:srgbClr val="FFFF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48095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73694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四角形: 角を丸くする 19">
            <a:extLst>
              <a:ext uri="{FF2B5EF4-FFF2-40B4-BE49-F238E27FC236}">
                <a16:creationId xmlns:a16="http://schemas.microsoft.com/office/drawing/2014/main" id="{40DB519E-6DE3-4147-88A2-EDD99B826543}"/>
              </a:ext>
            </a:extLst>
          </p:cNvPr>
          <p:cNvSpPr/>
          <p:nvPr/>
        </p:nvSpPr>
        <p:spPr>
          <a:xfrm>
            <a:off x="183040" y="3889568"/>
            <a:ext cx="4379805" cy="533666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800" b="1" dirty="0">
                <a:solidFill>
                  <a:schemeClr val="bg1"/>
                </a:solidFill>
              </a:rPr>
              <a:t>(2)</a:t>
            </a:r>
            <a:r>
              <a:rPr kumimoji="1" lang="en-US" altLang="ja-JP" sz="1800" b="1" dirty="0" err="1">
                <a:solidFill>
                  <a:schemeClr val="bg1"/>
                </a:solidFill>
              </a:rPr>
              <a:t>Pendapat</a:t>
            </a:r>
            <a:r>
              <a:rPr kumimoji="1" lang="en-US" altLang="ja-JP" sz="1800" b="1" dirty="0">
                <a:solidFill>
                  <a:schemeClr val="bg1"/>
                </a:solidFill>
              </a:rPr>
              <a:t> </a:t>
            </a:r>
            <a:r>
              <a:rPr kumimoji="1" lang="en-US" altLang="ja-JP" sz="1800" b="1" dirty="0" err="1">
                <a:solidFill>
                  <a:schemeClr val="bg1"/>
                </a:solidFill>
              </a:rPr>
              <a:t>tentang</a:t>
            </a:r>
            <a:r>
              <a:rPr kumimoji="1" lang="en-US" altLang="ja-JP" sz="1800" b="1" dirty="0">
                <a:solidFill>
                  <a:schemeClr val="bg1"/>
                </a:solidFill>
              </a:rPr>
              <a:t> </a:t>
            </a:r>
            <a:r>
              <a:rPr kumimoji="1" lang="en-US" altLang="ja-JP" sz="1800" b="1" dirty="0" err="1">
                <a:solidFill>
                  <a:schemeClr val="bg1"/>
                </a:solidFill>
              </a:rPr>
              <a:t>evakuasi</a:t>
            </a:r>
            <a:r>
              <a:rPr kumimoji="1" lang="en-US" altLang="ja-JP" sz="1800" b="1" dirty="0">
                <a:solidFill>
                  <a:schemeClr val="bg1"/>
                </a:solidFill>
              </a:rPr>
              <a:t> di </a:t>
            </a:r>
            <a:r>
              <a:rPr kumimoji="1" lang="en-US" altLang="ja-JP" sz="1800" b="1" dirty="0" err="1">
                <a:solidFill>
                  <a:schemeClr val="bg1"/>
                </a:solidFill>
              </a:rPr>
              <a:t>Jepamg?apakah</a:t>
            </a:r>
            <a:r>
              <a:rPr kumimoji="1" lang="en-US" altLang="ja-JP" sz="1800" b="1" dirty="0">
                <a:solidFill>
                  <a:schemeClr val="bg1"/>
                </a:solidFill>
              </a:rPr>
              <a:t> </a:t>
            </a:r>
            <a:r>
              <a:rPr kumimoji="1" lang="en-US" altLang="ja-JP" sz="1800" b="1" dirty="0" err="1">
                <a:solidFill>
                  <a:schemeClr val="bg1"/>
                </a:solidFill>
              </a:rPr>
              <a:t>ada</a:t>
            </a:r>
            <a:r>
              <a:rPr kumimoji="1" lang="en-US" altLang="ja-JP" sz="1800" b="1" dirty="0">
                <a:solidFill>
                  <a:schemeClr val="bg1"/>
                </a:solidFill>
              </a:rPr>
              <a:t> </a:t>
            </a:r>
            <a:r>
              <a:rPr kumimoji="1" lang="en-US" altLang="ja-JP" sz="1800" b="1" dirty="0" err="1">
                <a:solidFill>
                  <a:schemeClr val="bg1"/>
                </a:solidFill>
              </a:rPr>
              <a:t>pengalaman</a:t>
            </a:r>
            <a:r>
              <a:rPr kumimoji="1" lang="en-US" altLang="ja-JP" sz="1800" b="1" dirty="0">
                <a:solidFill>
                  <a:schemeClr val="bg1"/>
                </a:solidFill>
              </a:rPr>
              <a:t>?</a:t>
            </a:r>
            <a:endParaRPr kumimoji="1" lang="ja-JP" altLang="en-US" sz="1800" b="1" dirty="0">
              <a:solidFill>
                <a:schemeClr val="bg1"/>
              </a:solidFill>
            </a:endParaRPr>
          </a:p>
        </p:txBody>
      </p:sp>
      <p:sp>
        <p:nvSpPr>
          <p:cNvPr id="18" name="四角形: 角を丸くする 17">
            <a:extLst>
              <a:ext uri="{FF2B5EF4-FFF2-40B4-BE49-F238E27FC236}">
                <a16:creationId xmlns:a16="http://schemas.microsoft.com/office/drawing/2014/main" id="{B1F10BBA-6EE4-4097-B684-FD6BE03AAB34}"/>
              </a:ext>
            </a:extLst>
          </p:cNvPr>
          <p:cNvSpPr/>
          <p:nvPr/>
        </p:nvSpPr>
        <p:spPr>
          <a:xfrm>
            <a:off x="183040" y="1199104"/>
            <a:ext cx="4379811" cy="533666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800" b="1" dirty="0">
                <a:solidFill>
                  <a:schemeClr val="bg1"/>
                </a:solidFill>
              </a:rPr>
              <a:t>(1) </a:t>
            </a:r>
            <a:r>
              <a:rPr kumimoji="1" lang="en-US" altLang="ja-JP" sz="1800" b="1" dirty="0" err="1">
                <a:solidFill>
                  <a:schemeClr val="bg1"/>
                </a:solidFill>
              </a:rPr>
              <a:t>Bagaimana</a:t>
            </a:r>
            <a:r>
              <a:rPr kumimoji="1" lang="en-US" altLang="ja-JP" sz="1800" b="1" dirty="0">
                <a:solidFill>
                  <a:schemeClr val="bg1"/>
                </a:solidFill>
              </a:rPr>
              <a:t> </a:t>
            </a:r>
            <a:r>
              <a:rPr kumimoji="1" lang="en-US" altLang="ja-JP" sz="1800" b="1" dirty="0" err="1">
                <a:solidFill>
                  <a:schemeClr val="bg1"/>
                </a:solidFill>
              </a:rPr>
              <a:t>evakuasi</a:t>
            </a:r>
            <a:r>
              <a:rPr kumimoji="1" lang="en-US" altLang="ja-JP" sz="1800" b="1" dirty="0">
                <a:solidFill>
                  <a:schemeClr val="bg1"/>
                </a:solidFill>
              </a:rPr>
              <a:t> </a:t>
            </a:r>
            <a:r>
              <a:rPr kumimoji="1" lang="en-US" altLang="ja-JP" sz="1800" b="1" dirty="0" err="1">
                <a:solidFill>
                  <a:schemeClr val="bg1"/>
                </a:solidFill>
              </a:rPr>
              <a:t>dilakukan</a:t>
            </a:r>
            <a:r>
              <a:rPr kumimoji="1" lang="en-US" altLang="ja-JP" sz="1800" b="1" dirty="0">
                <a:solidFill>
                  <a:schemeClr val="bg1"/>
                </a:solidFill>
              </a:rPr>
              <a:t> di negara </a:t>
            </a:r>
            <a:r>
              <a:rPr kumimoji="1" lang="en-US" altLang="ja-JP" sz="1800" b="1" dirty="0" err="1">
                <a:solidFill>
                  <a:schemeClr val="bg1"/>
                </a:solidFill>
              </a:rPr>
              <a:t>anda</a:t>
            </a:r>
            <a:r>
              <a:rPr kumimoji="1" lang="en-US" altLang="ja-JP" sz="1800" b="1" dirty="0">
                <a:solidFill>
                  <a:schemeClr val="bg1"/>
                </a:solidFill>
              </a:rPr>
              <a:t>?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FA9351C-57D4-473B-8C4D-323E271709E9}"/>
              </a:ext>
            </a:extLst>
          </p:cNvPr>
          <p:cNvSpPr/>
          <p:nvPr/>
        </p:nvSpPr>
        <p:spPr>
          <a:xfrm>
            <a:off x="0" y="43543"/>
            <a:ext cx="9615948" cy="6531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3200" b="1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Langkah 1: </a:t>
            </a:r>
            <a:r>
              <a:rPr kumimoji="1" lang="en-US" altLang="ja-JP" sz="3200" b="1" dirty="0" err="1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pengalaman</a:t>
            </a:r>
            <a:r>
              <a:rPr kumimoji="1" lang="en-US" altLang="ja-JP" sz="3200" b="1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kumimoji="1" lang="en-US" altLang="ja-JP" sz="3200" b="1" dirty="0" err="1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evakuasi</a:t>
            </a:r>
            <a:r>
              <a:rPr kumimoji="1" lang="en-US" altLang="ja-JP" sz="3200" b="1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dan </a:t>
            </a:r>
            <a:r>
              <a:rPr kumimoji="1" lang="en-US" altLang="ja-JP" sz="3200" b="1" dirty="0" err="1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resiko</a:t>
            </a:r>
            <a:r>
              <a:rPr kumimoji="1" lang="en-US" altLang="ja-JP" sz="3200" b="1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kumimoji="1" lang="en-US" altLang="ja-JP" sz="3200" b="1" dirty="0" err="1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bencana</a:t>
            </a:r>
            <a:endParaRPr kumimoji="1" lang="ja-JP" altLang="en-US" sz="3200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49873BF1-FBE5-4EAF-8FDE-0EAAA10BDA6A}"/>
              </a:ext>
            </a:extLst>
          </p:cNvPr>
          <p:cNvSpPr/>
          <p:nvPr/>
        </p:nvSpPr>
        <p:spPr>
          <a:xfrm>
            <a:off x="256193" y="1907920"/>
            <a:ext cx="4288692" cy="182774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600" dirty="0" err="1">
                <a:solidFill>
                  <a:schemeClr val="tx1"/>
                </a:solidFill>
              </a:rPr>
              <a:t>Faktor</a:t>
            </a:r>
            <a:r>
              <a:rPr lang="en-US" altLang="ja-JP" sz="1600" dirty="0">
                <a:solidFill>
                  <a:schemeClr val="tx1"/>
                </a:solidFill>
              </a:rPr>
              <a:t> </a:t>
            </a:r>
            <a:r>
              <a:rPr lang="en-US" altLang="ja-JP" sz="1600" dirty="0" err="1">
                <a:solidFill>
                  <a:schemeClr val="tx1"/>
                </a:solidFill>
              </a:rPr>
              <a:t>evakuasi</a:t>
            </a:r>
            <a:r>
              <a:rPr lang="en-US" altLang="ja-JP" sz="1600" dirty="0">
                <a:solidFill>
                  <a:schemeClr val="tx1"/>
                </a:solidFill>
              </a:rPr>
              <a:t> </a:t>
            </a:r>
            <a:r>
              <a:rPr lang="en-US" altLang="ja-JP" sz="1600" dirty="0" err="1">
                <a:solidFill>
                  <a:schemeClr val="tx1"/>
                </a:solidFill>
              </a:rPr>
              <a:t>umum</a:t>
            </a:r>
            <a:r>
              <a:rPr lang="ja-JP" altLang="en-US" sz="1600" dirty="0">
                <a:solidFill>
                  <a:schemeClr val="tx1"/>
                </a:solidFill>
              </a:rPr>
              <a:t>（　　　　　　　　　）</a:t>
            </a:r>
            <a:endParaRPr lang="en-US" altLang="ja-JP" sz="1600" dirty="0">
              <a:solidFill>
                <a:schemeClr val="tx1"/>
              </a:solidFill>
            </a:endParaRPr>
          </a:p>
          <a:p>
            <a:r>
              <a:rPr lang="en-US" altLang="ja-JP" sz="1600" dirty="0" err="1">
                <a:solidFill>
                  <a:schemeClr val="tx1"/>
                </a:solidFill>
              </a:rPr>
              <a:t>Jenis</a:t>
            </a:r>
            <a:r>
              <a:rPr lang="en-US" altLang="ja-JP" sz="1600" dirty="0">
                <a:solidFill>
                  <a:schemeClr val="tx1"/>
                </a:solidFill>
              </a:rPr>
              <a:t> </a:t>
            </a:r>
            <a:r>
              <a:rPr lang="en-US" altLang="ja-JP" sz="1600" dirty="0" err="1">
                <a:solidFill>
                  <a:schemeClr val="tx1"/>
                </a:solidFill>
              </a:rPr>
              <a:t>informasi</a:t>
            </a:r>
            <a:r>
              <a:rPr lang="en-US" altLang="ja-JP" sz="1600" dirty="0">
                <a:solidFill>
                  <a:schemeClr val="tx1"/>
                </a:solidFill>
              </a:rPr>
              <a:t> </a:t>
            </a:r>
            <a:r>
              <a:rPr lang="en-US" altLang="ja-JP" sz="1600" dirty="0" err="1">
                <a:solidFill>
                  <a:schemeClr val="tx1"/>
                </a:solidFill>
              </a:rPr>
              <a:t>evakuasi</a:t>
            </a:r>
            <a:r>
              <a:rPr lang="ja-JP" altLang="en-US" sz="1600" dirty="0">
                <a:solidFill>
                  <a:schemeClr val="tx1"/>
                </a:solidFill>
              </a:rPr>
              <a:t>（</a:t>
            </a:r>
            <a:r>
              <a:rPr lang="ja-JP" altLang="en-US" sz="1600" b="1" dirty="0">
                <a:solidFill>
                  <a:srgbClr val="FF0000"/>
                </a:solidFill>
              </a:rPr>
              <a:t>　</a:t>
            </a:r>
            <a:r>
              <a:rPr lang="ja-JP" altLang="en-US" sz="1600" dirty="0">
                <a:solidFill>
                  <a:schemeClr val="tx1"/>
                </a:solidFill>
              </a:rPr>
              <a:t>　　　　　　      ）</a:t>
            </a:r>
            <a:endParaRPr lang="en-US" altLang="ja-JP" sz="1600" dirty="0">
              <a:solidFill>
                <a:schemeClr val="tx1"/>
              </a:solidFill>
            </a:endParaRPr>
          </a:p>
          <a:p>
            <a:r>
              <a:rPr kumimoji="1" lang="en-US" altLang="ja-JP" sz="1600" dirty="0" err="1">
                <a:solidFill>
                  <a:schemeClr val="tx1"/>
                </a:solidFill>
              </a:rPr>
              <a:t>Metode</a:t>
            </a:r>
            <a:r>
              <a:rPr kumimoji="1" lang="en-US" altLang="ja-JP" sz="1600" dirty="0">
                <a:solidFill>
                  <a:schemeClr val="tx1"/>
                </a:solidFill>
              </a:rPr>
              <a:t> </a:t>
            </a:r>
            <a:r>
              <a:rPr kumimoji="1" lang="en-US" altLang="ja-JP" sz="1600" dirty="0" err="1">
                <a:solidFill>
                  <a:schemeClr val="tx1"/>
                </a:solidFill>
              </a:rPr>
              <a:t>komunikasi</a:t>
            </a:r>
            <a:r>
              <a:rPr kumimoji="1" lang="en-US" altLang="ja-JP" sz="1600" dirty="0">
                <a:solidFill>
                  <a:schemeClr val="tx1"/>
                </a:solidFill>
              </a:rPr>
              <a:t> </a:t>
            </a:r>
            <a:r>
              <a:rPr kumimoji="1" lang="en-US" altLang="ja-JP" sz="1600" dirty="0" err="1">
                <a:solidFill>
                  <a:schemeClr val="tx1"/>
                </a:solidFill>
              </a:rPr>
              <a:t>evakuasi</a:t>
            </a:r>
            <a:r>
              <a:rPr lang="ja-JP" altLang="en-US" sz="1600" dirty="0">
                <a:solidFill>
                  <a:schemeClr val="tx1"/>
                </a:solidFill>
              </a:rPr>
              <a:t>（</a:t>
            </a:r>
            <a:r>
              <a:rPr lang="ja-JP" altLang="en-US" sz="1600" b="1" dirty="0">
                <a:solidFill>
                  <a:srgbClr val="FF0000"/>
                </a:solidFill>
              </a:rPr>
              <a:t>　　　　　 　</a:t>
            </a:r>
            <a:r>
              <a:rPr lang="ja-JP" altLang="en-US" sz="1600" dirty="0">
                <a:solidFill>
                  <a:schemeClr val="tx1"/>
                </a:solidFill>
              </a:rPr>
              <a:t>）</a:t>
            </a:r>
            <a:endParaRPr kumimoji="1" lang="en-US" altLang="ja-JP" sz="1600" dirty="0">
              <a:solidFill>
                <a:schemeClr val="tx1"/>
              </a:solidFill>
            </a:endParaRPr>
          </a:p>
          <a:p>
            <a:r>
              <a:rPr lang="en-US" altLang="ja-JP" sz="1600" dirty="0" err="1">
                <a:solidFill>
                  <a:schemeClr val="tx1"/>
                </a:solidFill>
              </a:rPr>
              <a:t>Tempat</a:t>
            </a:r>
            <a:r>
              <a:rPr lang="en-US" altLang="ja-JP" sz="1600" dirty="0">
                <a:solidFill>
                  <a:schemeClr val="tx1"/>
                </a:solidFill>
              </a:rPr>
              <a:t> </a:t>
            </a:r>
            <a:r>
              <a:rPr lang="en-US" altLang="ja-JP" sz="1600" dirty="0" err="1">
                <a:solidFill>
                  <a:schemeClr val="tx1"/>
                </a:solidFill>
              </a:rPr>
              <a:t>evakuasi</a:t>
            </a:r>
            <a:r>
              <a:rPr lang="ja-JP" altLang="en-US" sz="1600" dirty="0">
                <a:solidFill>
                  <a:schemeClr val="tx1"/>
                </a:solidFill>
              </a:rPr>
              <a:t>（</a:t>
            </a:r>
            <a:r>
              <a:rPr lang="ja-JP" altLang="en-US" sz="1600" b="1" dirty="0">
                <a:solidFill>
                  <a:srgbClr val="FF0000"/>
                </a:solidFill>
              </a:rPr>
              <a:t>　　　　　         　　　　</a:t>
            </a:r>
            <a:r>
              <a:rPr lang="ja-JP" altLang="en-US" sz="1600" dirty="0">
                <a:solidFill>
                  <a:schemeClr val="tx1"/>
                </a:solidFill>
              </a:rPr>
              <a:t>）</a:t>
            </a:r>
            <a:endParaRPr lang="en-US" altLang="ja-JP" sz="1600" dirty="0">
              <a:solidFill>
                <a:schemeClr val="tx1"/>
              </a:solidFill>
            </a:endParaRPr>
          </a:p>
          <a:p>
            <a:r>
              <a:rPr lang="en-US" altLang="ja-JP" sz="1600" dirty="0" err="1">
                <a:solidFill>
                  <a:schemeClr val="tx1"/>
                </a:solidFill>
              </a:rPr>
              <a:t>Pengalaman</a:t>
            </a:r>
            <a:r>
              <a:rPr lang="en-US" altLang="ja-JP" sz="1600" dirty="0">
                <a:solidFill>
                  <a:schemeClr val="tx1"/>
                </a:solidFill>
              </a:rPr>
              <a:t> </a:t>
            </a:r>
            <a:r>
              <a:rPr lang="en-US" altLang="ja-JP" sz="1600" dirty="0" err="1">
                <a:solidFill>
                  <a:schemeClr val="tx1"/>
                </a:solidFill>
              </a:rPr>
              <a:t>evakuasi</a:t>
            </a:r>
            <a:r>
              <a:rPr lang="en-US" altLang="ja-JP" sz="1600" dirty="0">
                <a:solidFill>
                  <a:schemeClr val="tx1"/>
                </a:solidFill>
              </a:rPr>
              <a:t> </a:t>
            </a:r>
            <a:r>
              <a:rPr lang="en-US" altLang="ja-JP" sz="1600" dirty="0" err="1">
                <a:solidFill>
                  <a:schemeClr val="tx1"/>
                </a:solidFill>
              </a:rPr>
              <a:t>sebelumnya</a:t>
            </a:r>
            <a:r>
              <a:rPr lang="en-US" altLang="ja-JP" sz="1600" dirty="0">
                <a:solidFill>
                  <a:schemeClr val="tx1"/>
                </a:solidFill>
              </a:rPr>
              <a:t> Ada</a:t>
            </a:r>
            <a:r>
              <a:rPr lang="ja-JP" altLang="en-US" sz="1600" dirty="0">
                <a:solidFill>
                  <a:schemeClr val="tx1"/>
                </a:solidFill>
              </a:rPr>
              <a:t>・</a:t>
            </a:r>
            <a:r>
              <a:rPr lang="en-US" altLang="ja-JP" sz="1600" dirty="0" err="1">
                <a:solidFill>
                  <a:schemeClr val="tx1"/>
                </a:solidFill>
              </a:rPr>
              <a:t>Tidak</a:t>
            </a:r>
            <a:r>
              <a:rPr lang="en-US" altLang="ja-JP" sz="1600" dirty="0">
                <a:solidFill>
                  <a:schemeClr val="tx1"/>
                </a:solidFill>
              </a:rPr>
              <a:t> </a:t>
            </a:r>
            <a:endParaRPr kumimoji="1" lang="en-US" altLang="ja-JP" sz="1600" dirty="0">
              <a:solidFill>
                <a:schemeClr val="tx1"/>
              </a:solidFill>
            </a:endParaRPr>
          </a:p>
        </p:txBody>
      </p:sp>
      <p:sp>
        <p:nvSpPr>
          <p:cNvPr id="82" name="正方形/長方形 81">
            <a:extLst>
              <a:ext uri="{FF2B5EF4-FFF2-40B4-BE49-F238E27FC236}">
                <a16:creationId xmlns:a16="http://schemas.microsoft.com/office/drawing/2014/main" id="{5F8DEEFF-BC65-4368-97EA-6A2335F1A48B}"/>
              </a:ext>
            </a:extLst>
          </p:cNvPr>
          <p:cNvSpPr/>
          <p:nvPr/>
        </p:nvSpPr>
        <p:spPr>
          <a:xfrm>
            <a:off x="164754" y="733915"/>
            <a:ext cx="9537030" cy="4141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en-US" altLang="ja-JP" sz="1400" dirty="0" err="1"/>
              <a:t>Periksa</a:t>
            </a:r>
            <a:r>
              <a:rPr kumimoji="1" lang="en-US" altLang="ja-JP" sz="1400" dirty="0"/>
              <a:t> </a:t>
            </a:r>
            <a:r>
              <a:rPr kumimoji="1" lang="en-US" altLang="ja-JP" sz="1400" dirty="0" err="1"/>
              <a:t>situasi</a:t>
            </a:r>
            <a:r>
              <a:rPr kumimoji="1" lang="en-US" altLang="ja-JP" sz="1400" dirty="0"/>
              <a:t> </a:t>
            </a:r>
            <a:r>
              <a:rPr kumimoji="1" lang="en-US" altLang="ja-JP" sz="1400" dirty="0" err="1"/>
              <a:t>evakuasi</a:t>
            </a:r>
            <a:r>
              <a:rPr kumimoji="1" lang="en-US" altLang="ja-JP" sz="1400" dirty="0"/>
              <a:t> di negara </a:t>
            </a:r>
            <a:r>
              <a:rPr kumimoji="1" lang="en-US" altLang="ja-JP" sz="1400" dirty="0" err="1"/>
              <a:t>anda</a:t>
            </a:r>
            <a:r>
              <a:rPr kumimoji="1" lang="en-US" altLang="ja-JP" sz="1400" dirty="0"/>
              <a:t> dan </a:t>
            </a:r>
            <a:r>
              <a:rPr kumimoji="1" lang="en-US" altLang="ja-JP" sz="1400" dirty="0" err="1"/>
              <a:t>jepang,resiko</a:t>
            </a:r>
            <a:r>
              <a:rPr kumimoji="1" lang="en-US" altLang="ja-JP" sz="1400" dirty="0"/>
              <a:t> </a:t>
            </a:r>
            <a:r>
              <a:rPr kumimoji="1" lang="en-US" altLang="ja-JP" sz="1400" dirty="0" err="1"/>
              <a:t>banjir</a:t>
            </a:r>
            <a:r>
              <a:rPr kumimoji="1" lang="en-US" altLang="ja-JP" sz="1400" dirty="0"/>
              <a:t> dan </a:t>
            </a:r>
            <a:r>
              <a:rPr kumimoji="1" lang="en-US" altLang="ja-JP" sz="1400" dirty="0" err="1"/>
              <a:t>evakuasi</a:t>
            </a:r>
            <a:r>
              <a:rPr kumimoji="1" lang="en-US" altLang="ja-JP" sz="1400" dirty="0"/>
              <a:t> </a:t>
            </a:r>
            <a:r>
              <a:rPr kumimoji="1" lang="en-US" altLang="ja-JP" sz="1400" dirty="0" err="1"/>
              <a:t>untuk</a:t>
            </a:r>
            <a:r>
              <a:rPr kumimoji="1" lang="en-US" altLang="ja-JP" sz="1400" dirty="0"/>
              <a:t> (1) </a:t>
            </a:r>
            <a:r>
              <a:rPr kumimoji="1" lang="en-US" altLang="ja-JP" sz="1400" dirty="0" err="1"/>
              <a:t>sampai</a:t>
            </a:r>
            <a:r>
              <a:rPr kumimoji="1" lang="en-US" altLang="ja-JP" sz="1400" dirty="0"/>
              <a:t> (4)</a:t>
            </a:r>
            <a:endParaRPr kumimoji="1" lang="ja-JP" altLang="en-US" sz="1400" dirty="0"/>
          </a:p>
        </p:txBody>
      </p:sp>
      <p:cxnSp>
        <p:nvCxnSpPr>
          <p:cNvPr id="51" name="直線コネクタ 50">
            <a:extLst>
              <a:ext uri="{FF2B5EF4-FFF2-40B4-BE49-F238E27FC236}">
                <a16:creationId xmlns:a16="http://schemas.microsoft.com/office/drawing/2014/main" id="{2B26B039-964C-6D32-4516-97E43714D76F}"/>
              </a:ext>
            </a:extLst>
          </p:cNvPr>
          <p:cNvCxnSpPr>
            <a:cxnSpLocks/>
          </p:cNvCxnSpPr>
          <p:nvPr/>
        </p:nvCxnSpPr>
        <p:spPr>
          <a:xfrm flipV="1">
            <a:off x="4782312" y="1199104"/>
            <a:ext cx="0" cy="5439741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F8F6F2B9-41FF-640A-293B-55493938FC16}"/>
              </a:ext>
            </a:extLst>
          </p:cNvPr>
          <p:cNvSpPr/>
          <p:nvPr/>
        </p:nvSpPr>
        <p:spPr>
          <a:xfrm>
            <a:off x="237906" y="4504478"/>
            <a:ext cx="4288692" cy="20487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en-US" altLang="ja-JP" sz="1600" dirty="0" err="1">
                <a:solidFill>
                  <a:schemeClr val="tx1"/>
                </a:solidFill>
              </a:rPr>
              <a:t>Silahkan</a:t>
            </a:r>
            <a:r>
              <a:rPr kumimoji="1" lang="ja-JP" altLang="en-US" sz="1600" dirty="0">
                <a:solidFill>
                  <a:schemeClr val="tx1"/>
                </a:solidFill>
              </a:rPr>
              <a:t> </a:t>
            </a:r>
            <a:r>
              <a:rPr kumimoji="1" lang="en-US" altLang="ja-JP" sz="1600" dirty="0" err="1">
                <a:solidFill>
                  <a:schemeClr val="tx1"/>
                </a:solidFill>
              </a:rPr>
              <a:t>tulis</a:t>
            </a:r>
            <a:r>
              <a:rPr kumimoji="1" lang="ja-JP" altLang="en-US" sz="1600" dirty="0">
                <a:solidFill>
                  <a:schemeClr val="tx1"/>
                </a:solidFill>
              </a:rPr>
              <a:t> </a:t>
            </a:r>
            <a:r>
              <a:rPr kumimoji="1" lang="en-US" altLang="ja-JP" sz="1600" dirty="0" err="1">
                <a:solidFill>
                  <a:schemeClr val="tx1"/>
                </a:solidFill>
              </a:rPr>
              <a:t>dengan</a:t>
            </a:r>
            <a:r>
              <a:rPr kumimoji="1" lang="ja-JP" altLang="en-US" sz="1600" dirty="0">
                <a:solidFill>
                  <a:schemeClr val="tx1"/>
                </a:solidFill>
              </a:rPr>
              <a:t> </a:t>
            </a:r>
            <a:r>
              <a:rPr kumimoji="1" lang="en-US" altLang="ja-JP" sz="1600" dirty="0" err="1">
                <a:solidFill>
                  <a:schemeClr val="tx1"/>
                </a:solidFill>
              </a:rPr>
              <a:t>bebas</a:t>
            </a:r>
            <a:endParaRPr kumimoji="1" lang="en-US" altLang="ja-JP" sz="16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358CBDE4-5AE8-5B05-A24A-4F499595F5EA}"/>
              </a:ext>
            </a:extLst>
          </p:cNvPr>
          <p:cNvSpPr/>
          <p:nvPr/>
        </p:nvSpPr>
        <p:spPr>
          <a:xfrm>
            <a:off x="5019738" y="6085070"/>
            <a:ext cx="4682041" cy="5336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600" dirty="0" err="1">
                <a:solidFill>
                  <a:schemeClr val="tx1"/>
                </a:solidFill>
              </a:rPr>
              <a:t>Berapa</a:t>
            </a:r>
            <a:r>
              <a:rPr kumimoji="1" lang="en-US" altLang="ja-JP" sz="1600" dirty="0">
                <a:solidFill>
                  <a:schemeClr val="tx1"/>
                </a:solidFill>
              </a:rPr>
              <a:t> lama </a:t>
            </a:r>
            <a:r>
              <a:rPr kumimoji="1" lang="en-US" altLang="ja-JP" sz="1600" dirty="0" err="1">
                <a:solidFill>
                  <a:schemeClr val="tx1"/>
                </a:solidFill>
              </a:rPr>
              <a:t>dari</a:t>
            </a:r>
            <a:r>
              <a:rPr kumimoji="1" lang="en-US" altLang="ja-JP" sz="1600" dirty="0">
                <a:solidFill>
                  <a:schemeClr val="tx1"/>
                </a:solidFill>
              </a:rPr>
              <a:t> Keputusan </a:t>
            </a:r>
            <a:r>
              <a:rPr kumimoji="1" lang="en-US" altLang="ja-JP" sz="1600" dirty="0" err="1">
                <a:solidFill>
                  <a:schemeClr val="tx1"/>
                </a:solidFill>
              </a:rPr>
              <a:t>evakuasi</a:t>
            </a:r>
            <a:r>
              <a:rPr kumimoji="1" lang="en-US" altLang="ja-JP" sz="1600" dirty="0">
                <a:solidFill>
                  <a:schemeClr val="tx1"/>
                </a:solidFill>
              </a:rPr>
              <a:t> </a:t>
            </a:r>
            <a:r>
              <a:rPr kumimoji="1" lang="en-US" altLang="ja-JP" sz="1600" dirty="0" err="1">
                <a:solidFill>
                  <a:schemeClr val="tx1"/>
                </a:solidFill>
              </a:rPr>
              <a:t>hingga</a:t>
            </a:r>
            <a:r>
              <a:rPr kumimoji="1" lang="en-US" altLang="ja-JP" sz="1600" dirty="0">
                <a:solidFill>
                  <a:schemeClr val="tx1"/>
                </a:solidFill>
              </a:rPr>
              <a:t> </a:t>
            </a:r>
            <a:r>
              <a:rPr kumimoji="1" lang="en-US" altLang="ja-JP" sz="1600" dirty="0" err="1">
                <a:solidFill>
                  <a:schemeClr val="tx1"/>
                </a:solidFill>
              </a:rPr>
              <a:t>kedatangan</a:t>
            </a:r>
            <a:r>
              <a:rPr kumimoji="1" lang="ja-JP" altLang="en-US" sz="1600" dirty="0">
                <a:solidFill>
                  <a:schemeClr val="tx1"/>
                </a:solidFill>
              </a:rPr>
              <a:t>　　　　</a:t>
            </a:r>
            <a:r>
              <a:rPr kumimoji="1" lang="en-US" altLang="ja-JP" sz="1600" dirty="0">
                <a:solidFill>
                  <a:schemeClr val="tx1"/>
                </a:solidFill>
              </a:rPr>
              <a:t>Jam</a:t>
            </a:r>
            <a:r>
              <a:rPr kumimoji="1" lang="ja-JP" altLang="en-US" sz="1600" dirty="0">
                <a:solidFill>
                  <a:schemeClr val="tx1"/>
                </a:solidFill>
              </a:rPr>
              <a:t>　　　　</a:t>
            </a:r>
            <a:r>
              <a:rPr kumimoji="1" lang="en-US" altLang="ja-JP" sz="1600" dirty="0" err="1">
                <a:solidFill>
                  <a:schemeClr val="tx1"/>
                </a:solidFill>
              </a:rPr>
              <a:t>Menit</a:t>
            </a:r>
            <a:endParaRPr kumimoji="1" lang="ja-JP" altLang="en-US" sz="1600" dirty="0">
              <a:solidFill>
                <a:schemeClr val="tx1"/>
              </a:solidFill>
            </a:endParaRPr>
          </a:p>
        </p:txBody>
      </p:sp>
      <p:sp>
        <p:nvSpPr>
          <p:cNvPr id="27" name="四角形: 角を丸くする 26">
            <a:extLst>
              <a:ext uri="{FF2B5EF4-FFF2-40B4-BE49-F238E27FC236}">
                <a16:creationId xmlns:a16="http://schemas.microsoft.com/office/drawing/2014/main" id="{8FD2F87E-61D3-8010-48A2-F84F44511CA4}"/>
              </a:ext>
            </a:extLst>
          </p:cNvPr>
          <p:cNvSpPr/>
          <p:nvPr/>
        </p:nvSpPr>
        <p:spPr>
          <a:xfrm>
            <a:off x="5019739" y="4074630"/>
            <a:ext cx="4288692" cy="533666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b="1" dirty="0">
                <a:solidFill>
                  <a:schemeClr val="tx1"/>
                </a:solidFill>
              </a:rPr>
              <a:t>(4) </a:t>
            </a:r>
            <a:r>
              <a:rPr kumimoji="1" lang="en-US" altLang="ja-JP" b="1" dirty="0" err="1">
                <a:solidFill>
                  <a:schemeClr val="tx1"/>
                </a:solidFill>
              </a:rPr>
              <a:t>Bagaimana</a:t>
            </a:r>
            <a:r>
              <a:rPr kumimoji="1" lang="en-US" altLang="ja-JP" b="1" dirty="0">
                <a:solidFill>
                  <a:schemeClr val="tx1"/>
                </a:solidFill>
              </a:rPr>
              <a:t> </a:t>
            </a:r>
            <a:r>
              <a:rPr kumimoji="1" lang="en-US" altLang="ja-JP" b="1" dirty="0" err="1">
                <a:solidFill>
                  <a:schemeClr val="tx1"/>
                </a:solidFill>
              </a:rPr>
              <a:t>kalau</a:t>
            </a:r>
            <a:r>
              <a:rPr kumimoji="1" lang="en-US" altLang="ja-JP" b="1" dirty="0">
                <a:solidFill>
                  <a:schemeClr val="tx1"/>
                </a:solidFill>
              </a:rPr>
              <a:t> </a:t>
            </a:r>
            <a:r>
              <a:rPr kumimoji="1" lang="en-US" altLang="ja-JP" b="1" dirty="0" err="1">
                <a:solidFill>
                  <a:schemeClr val="tx1"/>
                </a:solidFill>
              </a:rPr>
              <a:t>harus</a:t>
            </a:r>
            <a:r>
              <a:rPr kumimoji="1" lang="en-US" altLang="ja-JP" b="1" dirty="0">
                <a:solidFill>
                  <a:schemeClr val="tx1"/>
                </a:solidFill>
              </a:rPr>
              <a:t> </a:t>
            </a:r>
            <a:r>
              <a:rPr kumimoji="1" lang="en-US" altLang="ja-JP" b="1" dirty="0" err="1">
                <a:solidFill>
                  <a:schemeClr val="tx1"/>
                </a:solidFill>
              </a:rPr>
              <a:t>berevakuasi</a:t>
            </a:r>
            <a:r>
              <a:rPr kumimoji="1" lang="en-US" altLang="ja-JP" b="1" dirty="0">
                <a:solidFill>
                  <a:schemeClr val="tx1"/>
                </a:solidFill>
              </a:rPr>
              <a:t>?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8B127934-9DCF-7164-52F9-6BF105D5370B}"/>
              </a:ext>
            </a:extLst>
          </p:cNvPr>
          <p:cNvSpPr/>
          <p:nvPr/>
        </p:nvSpPr>
        <p:spPr>
          <a:xfrm>
            <a:off x="5019738" y="5422300"/>
            <a:ext cx="4682041" cy="5336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600" dirty="0">
                <a:solidFill>
                  <a:schemeClr val="tx1"/>
                </a:solidFill>
              </a:rPr>
              <a:t>Cara </a:t>
            </a:r>
            <a:r>
              <a:rPr kumimoji="1" lang="en-US" altLang="ja-JP" sz="1600" dirty="0" err="1">
                <a:solidFill>
                  <a:schemeClr val="tx1"/>
                </a:solidFill>
              </a:rPr>
              <a:t>evakuasi</a:t>
            </a:r>
            <a:r>
              <a:rPr kumimoji="1" lang="en-US" altLang="ja-JP" sz="1600" dirty="0">
                <a:solidFill>
                  <a:schemeClr val="tx1"/>
                </a:solidFill>
                <a:sym typeface="Wingdings" pitchFamily="2" charset="2"/>
              </a:rPr>
              <a:t>(</a:t>
            </a:r>
            <a:r>
              <a:rPr kumimoji="1" lang="ja-JP" altLang="en-US" sz="1600" dirty="0">
                <a:solidFill>
                  <a:schemeClr val="tx1"/>
                </a:solidFill>
              </a:rPr>
              <a:t> □</a:t>
            </a:r>
            <a:r>
              <a:rPr kumimoji="1" lang="en-US" altLang="ja-JP" sz="1600" dirty="0" err="1">
                <a:solidFill>
                  <a:schemeClr val="tx1"/>
                </a:solidFill>
              </a:rPr>
              <a:t>Berlari</a:t>
            </a:r>
            <a:r>
              <a:rPr kumimoji="1" lang="ja-JP" altLang="en-US" sz="1600" dirty="0">
                <a:solidFill>
                  <a:schemeClr val="tx1"/>
                </a:solidFill>
                <a:sym typeface="Wingdings" pitchFamily="2" charset="2"/>
              </a:rPr>
              <a:t>・</a:t>
            </a:r>
            <a:r>
              <a:rPr kumimoji="1" lang="ja-JP" altLang="en-US" sz="1600" dirty="0">
                <a:solidFill>
                  <a:schemeClr val="tx1"/>
                </a:solidFill>
              </a:rPr>
              <a:t>□</a:t>
            </a:r>
            <a:r>
              <a:rPr kumimoji="1" lang="en-US" altLang="ja-JP" sz="1600" dirty="0">
                <a:solidFill>
                  <a:schemeClr val="tx1"/>
                </a:solidFill>
                <a:sym typeface="Wingdings" pitchFamily="2" charset="2"/>
              </a:rPr>
              <a:t>Mobil</a:t>
            </a:r>
            <a:r>
              <a:rPr kumimoji="1" lang="ja-JP" altLang="en-US" sz="1600" dirty="0">
                <a:solidFill>
                  <a:schemeClr val="tx1"/>
                </a:solidFill>
                <a:sym typeface="Wingdings" pitchFamily="2" charset="2"/>
              </a:rPr>
              <a:t>・</a:t>
            </a:r>
            <a:r>
              <a:rPr kumimoji="1" lang="ja-JP" altLang="en-US" sz="1600" dirty="0">
                <a:solidFill>
                  <a:schemeClr val="tx1"/>
                </a:solidFill>
              </a:rPr>
              <a:t>□</a:t>
            </a:r>
            <a:r>
              <a:rPr kumimoji="1" lang="en-US" altLang="ja-JP" sz="1600" dirty="0" err="1">
                <a:solidFill>
                  <a:schemeClr val="tx1"/>
                </a:solidFill>
              </a:rPr>
              <a:t>Lainnya</a:t>
            </a:r>
            <a:r>
              <a:rPr kumimoji="1" lang="en-US" altLang="ja-JP" sz="1600" dirty="0">
                <a:solidFill>
                  <a:schemeClr val="tx1"/>
                </a:solidFill>
              </a:rPr>
              <a:t>        </a:t>
            </a:r>
            <a:r>
              <a:rPr kumimoji="1" lang="en-US" altLang="ja-JP" sz="1600" dirty="0">
                <a:solidFill>
                  <a:schemeClr val="tx1"/>
                </a:solidFill>
                <a:sym typeface="Wingdings" pitchFamily="2" charset="2"/>
              </a:rPr>
              <a:t>)</a:t>
            </a:r>
            <a:endParaRPr kumimoji="1" lang="ja-JP" altLang="en-US" sz="1600" dirty="0">
              <a:solidFill>
                <a:schemeClr val="tx1"/>
              </a:solidFill>
            </a:endParaRP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977E0915-7D0F-A436-7053-E69D1005DA16}"/>
              </a:ext>
            </a:extLst>
          </p:cNvPr>
          <p:cNvSpPr/>
          <p:nvPr/>
        </p:nvSpPr>
        <p:spPr>
          <a:xfrm>
            <a:off x="5019738" y="4780452"/>
            <a:ext cx="4682041" cy="5336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600" dirty="0" err="1">
                <a:solidFill>
                  <a:schemeClr val="tx1"/>
                </a:solidFill>
              </a:rPr>
              <a:t>Tujuan</a:t>
            </a:r>
            <a:r>
              <a:rPr kumimoji="1" lang="en-US" altLang="ja-JP" sz="1600" dirty="0">
                <a:solidFill>
                  <a:schemeClr val="tx1"/>
                </a:solidFill>
              </a:rPr>
              <a:t> </a:t>
            </a:r>
            <a:r>
              <a:rPr kumimoji="1" lang="en-US" altLang="ja-JP" sz="1600" dirty="0" err="1">
                <a:solidFill>
                  <a:schemeClr val="tx1"/>
                </a:solidFill>
              </a:rPr>
              <a:t>evakuasi</a:t>
            </a:r>
            <a:r>
              <a:rPr kumimoji="1" lang="en-US" altLang="ja-JP" sz="1600" dirty="0">
                <a:solidFill>
                  <a:schemeClr val="tx1"/>
                </a:solidFill>
              </a:rPr>
              <a:t> </a:t>
            </a:r>
            <a:r>
              <a:rPr kumimoji="1" lang="en-US" altLang="ja-JP" sz="1600" dirty="0" err="1">
                <a:solidFill>
                  <a:schemeClr val="tx1"/>
                </a:solidFill>
              </a:rPr>
              <a:t>awal</a:t>
            </a:r>
            <a:r>
              <a:rPr kumimoji="1" lang="ja-JP" altLang="en-US" sz="1600" dirty="0">
                <a:solidFill>
                  <a:schemeClr val="tx1"/>
                </a:solidFill>
              </a:rPr>
              <a:t>：</a:t>
            </a:r>
          </a:p>
          <a:p>
            <a:r>
              <a:rPr kumimoji="1" lang="en-US" altLang="ja-JP" sz="1600" dirty="0">
                <a:solidFill>
                  <a:schemeClr val="tx1"/>
                </a:solidFill>
              </a:rPr>
              <a:t>(</a:t>
            </a:r>
            <a:r>
              <a:rPr kumimoji="1" lang="en-US" altLang="ja-JP" sz="1600" dirty="0" err="1">
                <a:solidFill>
                  <a:schemeClr val="tx1"/>
                </a:solidFill>
              </a:rPr>
              <a:t>tujuan</a:t>
            </a:r>
            <a:r>
              <a:rPr kumimoji="1" lang="en-US" altLang="ja-JP" sz="1600" dirty="0">
                <a:solidFill>
                  <a:schemeClr val="tx1"/>
                </a:solidFill>
              </a:rPr>
              <a:t> </a:t>
            </a:r>
            <a:r>
              <a:rPr kumimoji="1" lang="en-US" altLang="ja-JP" sz="1600" dirty="0" err="1">
                <a:solidFill>
                  <a:schemeClr val="tx1"/>
                </a:solidFill>
              </a:rPr>
              <a:t>mendesak</a:t>
            </a:r>
            <a:r>
              <a:rPr kumimoji="1" lang="ja-JP" altLang="en-US" sz="1600" dirty="0">
                <a:solidFill>
                  <a:schemeClr val="tx1"/>
                </a:solidFill>
              </a:rPr>
              <a:t>：　　　　　　　　    　　　</a:t>
            </a:r>
            <a:r>
              <a:rPr kumimoji="1" lang="en-US" altLang="ja-JP" sz="1600" dirty="0">
                <a:solidFill>
                  <a:schemeClr val="tx1"/>
                </a:solidFill>
              </a:rPr>
              <a:t>)</a:t>
            </a:r>
            <a:endParaRPr kumimoji="1" lang="ja-JP" altLang="en-US" sz="1600" dirty="0">
              <a:solidFill>
                <a:schemeClr val="tx1"/>
              </a:solidFill>
            </a:endParaRPr>
          </a:p>
        </p:txBody>
      </p:sp>
      <p:sp>
        <p:nvSpPr>
          <p:cNvPr id="31" name="四角形: 角を丸くする 30">
            <a:extLst>
              <a:ext uri="{FF2B5EF4-FFF2-40B4-BE49-F238E27FC236}">
                <a16:creationId xmlns:a16="http://schemas.microsoft.com/office/drawing/2014/main" id="{6180A2B5-DD09-751A-678F-2DF05E648141}"/>
              </a:ext>
            </a:extLst>
          </p:cNvPr>
          <p:cNvSpPr/>
          <p:nvPr/>
        </p:nvSpPr>
        <p:spPr>
          <a:xfrm>
            <a:off x="5019739" y="1209488"/>
            <a:ext cx="4288692" cy="533666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b="1" dirty="0">
                <a:solidFill>
                  <a:schemeClr val="bg1"/>
                </a:solidFill>
              </a:rPr>
              <a:t>(3)</a:t>
            </a:r>
            <a:r>
              <a:rPr kumimoji="1" lang="en-US" altLang="ja-JP" b="1" dirty="0" err="1">
                <a:solidFill>
                  <a:schemeClr val="bg1"/>
                </a:solidFill>
              </a:rPr>
              <a:t>Apa</a:t>
            </a:r>
            <a:r>
              <a:rPr kumimoji="1" lang="en-US" altLang="ja-JP" b="1" dirty="0">
                <a:solidFill>
                  <a:schemeClr val="bg1"/>
                </a:solidFill>
              </a:rPr>
              <a:t> </a:t>
            </a:r>
            <a:r>
              <a:rPr kumimoji="1" lang="en-US" altLang="ja-JP" b="1" dirty="0" err="1">
                <a:solidFill>
                  <a:schemeClr val="bg1"/>
                </a:solidFill>
              </a:rPr>
              <a:t>resiko</a:t>
            </a:r>
            <a:r>
              <a:rPr kumimoji="1" lang="en-US" altLang="ja-JP" b="1" dirty="0">
                <a:solidFill>
                  <a:schemeClr val="bg1"/>
                </a:solidFill>
              </a:rPr>
              <a:t> </a:t>
            </a:r>
            <a:r>
              <a:rPr kumimoji="1" lang="en-US" altLang="ja-JP" b="1" dirty="0" err="1">
                <a:solidFill>
                  <a:schemeClr val="bg1"/>
                </a:solidFill>
              </a:rPr>
              <a:t>bencana</a:t>
            </a:r>
            <a:r>
              <a:rPr kumimoji="1" lang="en-US" altLang="ja-JP" b="1" dirty="0">
                <a:solidFill>
                  <a:schemeClr val="bg1"/>
                </a:solidFill>
              </a:rPr>
              <a:t> yang </a:t>
            </a:r>
            <a:r>
              <a:rPr kumimoji="1" lang="en-US" altLang="ja-JP" b="1" dirty="0" err="1">
                <a:solidFill>
                  <a:schemeClr val="bg1"/>
                </a:solidFill>
              </a:rPr>
              <a:t>anda</a:t>
            </a:r>
            <a:r>
              <a:rPr kumimoji="1" lang="en-US" altLang="ja-JP" b="1" dirty="0">
                <a:solidFill>
                  <a:schemeClr val="bg1"/>
                </a:solidFill>
              </a:rPr>
              <a:t> </a:t>
            </a:r>
            <a:r>
              <a:rPr kumimoji="1" lang="en-US" altLang="ja-JP" b="1" dirty="0" err="1">
                <a:solidFill>
                  <a:schemeClr val="bg1"/>
                </a:solidFill>
              </a:rPr>
              <a:t>alami</a:t>
            </a:r>
            <a:r>
              <a:rPr kumimoji="1" lang="en-US" altLang="ja-JP" b="1" dirty="0">
                <a:solidFill>
                  <a:schemeClr val="bg1"/>
                </a:solidFill>
              </a:rPr>
              <a:t>?</a:t>
            </a: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AB715BD9-2BEB-9FF1-9B53-2932EDA3D989}"/>
              </a:ext>
            </a:extLst>
          </p:cNvPr>
          <p:cNvSpPr/>
          <p:nvPr/>
        </p:nvSpPr>
        <p:spPr>
          <a:xfrm>
            <a:off x="5019739" y="1918304"/>
            <a:ext cx="4703220" cy="5336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600" dirty="0" err="1">
                <a:solidFill>
                  <a:schemeClr val="tx1"/>
                </a:solidFill>
              </a:rPr>
              <a:t>Adakah</a:t>
            </a:r>
            <a:r>
              <a:rPr kumimoji="1" lang="ja-JP" altLang="en-US" sz="1600" dirty="0">
                <a:solidFill>
                  <a:schemeClr val="tx1"/>
                </a:solidFill>
              </a:rPr>
              <a:t> </a:t>
            </a:r>
            <a:r>
              <a:rPr kumimoji="1" lang="en-US" altLang="ja-JP" sz="1600" dirty="0" err="1">
                <a:solidFill>
                  <a:schemeClr val="tx1"/>
                </a:solidFill>
              </a:rPr>
              <a:t>sungai</a:t>
            </a:r>
            <a:r>
              <a:rPr kumimoji="1" lang="ja-JP" altLang="en-US" sz="1600" dirty="0">
                <a:solidFill>
                  <a:schemeClr val="tx1"/>
                </a:solidFill>
              </a:rPr>
              <a:t> </a:t>
            </a:r>
            <a:r>
              <a:rPr kumimoji="1" lang="en-US" altLang="ja-JP" sz="1600" dirty="0" err="1">
                <a:solidFill>
                  <a:schemeClr val="tx1"/>
                </a:solidFill>
              </a:rPr>
              <a:t>berbahaya</a:t>
            </a:r>
            <a:r>
              <a:rPr kumimoji="1" lang="ja-JP" altLang="en-US" sz="1600" dirty="0">
                <a:solidFill>
                  <a:schemeClr val="tx1"/>
                </a:solidFill>
              </a:rPr>
              <a:t> </a:t>
            </a:r>
            <a:r>
              <a:rPr kumimoji="1" lang="en-US" altLang="ja-JP" sz="1600" dirty="0">
                <a:solidFill>
                  <a:schemeClr val="tx1"/>
                </a:solidFill>
              </a:rPr>
              <a:t>di</a:t>
            </a:r>
            <a:r>
              <a:rPr kumimoji="1" lang="ja-JP" altLang="en-US" sz="1600" dirty="0">
                <a:solidFill>
                  <a:schemeClr val="tx1"/>
                </a:solidFill>
              </a:rPr>
              <a:t> </a:t>
            </a:r>
            <a:r>
              <a:rPr kumimoji="1" lang="en-US" altLang="ja-JP" sz="1600" dirty="0" err="1">
                <a:solidFill>
                  <a:schemeClr val="tx1"/>
                </a:solidFill>
              </a:rPr>
              <a:t>sekitar</a:t>
            </a:r>
            <a:r>
              <a:rPr kumimoji="1" lang="en-US" altLang="ja-JP" sz="1600" dirty="0">
                <a:solidFill>
                  <a:schemeClr val="tx1"/>
                </a:solidFill>
              </a:rPr>
              <a:t>?(Namanya      </a:t>
            </a:r>
            <a:r>
              <a:rPr kumimoji="1" lang="ja-JP" altLang="en-US" sz="1600" dirty="0">
                <a:solidFill>
                  <a:schemeClr val="tx1"/>
                </a:solidFill>
              </a:rPr>
              <a:t>　）</a:t>
            </a:r>
            <a:endParaRPr kumimoji="1" lang="en-US" altLang="ja-JP" sz="1600" dirty="0">
              <a:solidFill>
                <a:schemeClr val="tx1"/>
              </a:solidFill>
            </a:endParaRPr>
          </a:p>
          <a:p>
            <a:r>
              <a:rPr kumimoji="1" lang="en-US" altLang="ja-JP" sz="1600" dirty="0" err="1">
                <a:solidFill>
                  <a:schemeClr val="tx1"/>
                </a:solidFill>
              </a:rPr>
              <a:t>kedalaman</a:t>
            </a:r>
            <a:r>
              <a:rPr kumimoji="1" lang="en-US" altLang="ja-JP" sz="1600" dirty="0">
                <a:solidFill>
                  <a:schemeClr val="tx1"/>
                </a:solidFill>
              </a:rPr>
              <a:t> </a:t>
            </a:r>
            <a:r>
              <a:rPr kumimoji="1" lang="en-US" altLang="ja-JP" sz="1600" dirty="0" err="1">
                <a:solidFill>
                  <a:schemeClr val="tx1"/>
                </a:solidFill>
              </a:rPr>
              <a:t>genangan</a:t>
            </a:r>
            <a:r>
              <a:rPr kumimoji="1" lang="ja-JP" altLang="en-US" sz="1600" dirty="0">
                <a:solidFill>
                  <a:schemeClr val="tx1"/>
                </a:solidFill>
              </a:rPr>
              <a:t>： ｍ</a:t>
            </a:r>
            <a:r>
              <a:rPr kumimoji="1" lang="en-US" altLang="ja-JP" sz="1600" dirty="0">
                <a:solidFill>
                  <a:schemeClr val="tx1"/>
                </a:solidFill>
              </a:rPr>
              <a:t>,</a:t>
            </a:r>
            <a:r>
              <a:rPr kumimoji="1" lang="en-US" altLang="ja-JP" sz="1600" dirty="0" err="1">
                <a:solidFill>
                  <a:schemeClr val="tx1"/>
                </a:solidFill>
              </a:rPr>
              <a:t>durasi</a:t>
            </a:r>
            <a:r>
              <a:rPr kumimoji="1" lang="en-US" altLang="ja-JP" sz="1600" dirty="0">
                <a:solidFill>
                  <a:schemeClr val="tx1"/>
                </a:solidFill>
              </a:rPr>
              <a:t> </a:t>
            </a:r>
            <a:r>
              <a:rPr kumimoji="1" lang="en-US" altLang="ja-JP" sz="1600" dirty="0" err="1">
                <a:solidFill>
                  <a:schemeClr val="tx1"/>
                </a:solidFill>
              </a:rPr>
              <a:t>genangan</a:t>
            </a:r>
            <a:r>
              <a:rPr kumimoji="1" lang="en-US" altLang="ja-JP" sz="1600" dirty="0">
                <a:solidFill>
                  <a:schemeClr val="tx1"/>
                </a:solidFill>
              </a:rPr>
              <a:t>:        jam</a:t>
            </a:r>
            <a:endParaRPr kumimoji="1" lang="ja-JP" altLang="en-US" sz="1600" dirty="0">
              <a:solidFill>
                <a:schemeClr val="tx1"/>
              </a:solidFill>
            </a:endParaRPr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5BD5F0E5-BD05-5D5D-3ECF-C0FA15A4661D}"/>
              </a:ext>
            </a:extLst>
          </p:cNvPr>
          <p:cNvSpPr/>
          <p:nvPr/>
        </p:nvSpPr>
        <p:spPr>
          <a:xfrm>
            <a:off x="5019739" y="2560152"/>
            <a:ext cx="4703220" cy="5336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600" dirty="0" err="1">
                <a:solidFill>
                  <a:schemeClr val="tx1"/>
                </a:solidFill>
              </a:rPr>
              <a:t>Bagaimana</a:t>
            </a:r>
            <a:r>
              <a:rPr kumimoji="1" lang="en-US" altLang="ja-JP" sz="1600" dirty="0">
                <a:solidFill>
                  <a:schemeClr val="tx1"/>
                </a:solidFill>
              </a:rPr>
              <a:t> </a:t>
            </a:r>
            <a:r>
              <a:rPr kumimoji="1" lang="en-US" altLang="ja-JP" sz="1600" dirty="0" err="1">
                <a:solidFill>
                  <a:schemeClr val="tx1"/>
                </a:solidFill>
              </a:rPr>
              <a:t>dengan</a:t>
            </a:r>
            <a:r>
              <a:rPr kumimoji="1" lang="en-US" altLang="ja-JP" sz="1600" dirty="0">
                <a:solidFill>
                  <a:schemeClr val="tx1"/>
                </a:solidFill>
              </a:rPr>
              <a:t> </a:t>
            </a:r>
            <a:r>
              <a:rPr kumimoji="1" lang="en-US" altLang="ja-JP" sz="1600" dirty="0" err="1">
                <a:solidFill>
                  <a:schemeClr val="tx1"/>
                </a:solidFill>
              </a:rPr>
              <a:t>pegunungan</a:t>
            </a:r>
            <a:r>
              <a:rPr kumimoji="1" lang="en-US" altLang="ja-JP" sz="1600" dirty="0">
                <a:solidFill>
                  <a:schemeClr val="tx1"/>
                </a:solidFill>
              </a:rPr>
              <a:t> dan </a:t>
            </a:r>
            <a:r>
              <a:rPr kumimoji="1" lang="en-US" altLang="ja-JP" sz="1600" dirty="0" err="1">
                <a:solidFill>
                  <a:schemeClr val="tx1"/>
                </a:solidFill>
              </a:rPr>
              <a:t>lereng</a:t>
            </a:r>
            <a:r>
              <a:rPr kumimoji="1" lang="en-US" altLang="ja-JP" sz="1600" dirty="0">
                <a:solidFill>
                  <a:schemeClr val="tx1"/>
                </a:solidFill>
              </a:rPr>
              <a:t> di </a:t>
            </a:r>
            <a:r>
              <a:rPr kumimoji="1" lang="en-US" altLang="ja-JP" sz="1600" dirty="0" err="1">
                <a:solidFill>
                  <a:schemeClr val="tx1"/>
                </a:solidFill>
              </a:rPr>
              <a:t>sekitar</a:t>
            </a:r>
            <a:r>
              <a:rPr kumimoji="1" lang="en-US" altLang="ja-JP" sz="1600" dirty="0">
                <a:solidFill>
                  <a:schemeClr val="tx1"/>
                </a:solidFill>
              </a:rPr>
              <a:t> </a:t>
            </a:r>
            <a:r>
              <a:rPr kumimoji="1" lang="en-US" altLang="ja-JP" sz="1600" dirty="0" err="1">
                <a:solidFill>
                  <a:schemeClr val="tx1"/>
                </a:solidFill>
              </a:rPr>
              <a:t>rumah</a:t>
            </a:r>
            <a:r>
              <a:rPr kumimoji="1" lang="en-US" altLang="ja-JP" sz="1600" dirty="0">
                <a:solidFill>
                  <a:schemeClr val="tx1"/>
                </a:solidFill>
              </a:rPr>
              <a:t>? </a:t>
            </a:r>
            <a:r>
              <a:rPr kumimoji="1" lang="en-US" altLang="ja-JP" sz="1600" dirty="0" err="1">
                <a:solidFill>
                  <a:schemeClr val="tx1"/>
                </a:solidFill>
              </a:rPr>
              <a:t>Runtuh:Ya</a:t>
            </a:r>
            <a:r>
              <a:rPr kumimoji="1" lang="ja-JP" altLang="en-US" sz="1600" dirty="0">
                <a:solidFill>
                  <a:schemeClr val="tx1"/>
                </a:solidFill>
              </a:rPr>
              <a:t>・</a:t>
            </a:r>
            <a:r>
              <a:rPr kumimoji="1" lang="en-US" altLang="ja-JP" sz="1600" dirty="0" err="1">
                <a:solidFill>
                  <a:schemeClr val="tx1"/>
                </a:solidFill>
              </a:rPr>
              <a:t>Tidak</a:t>
            </a:r>
            <a:r>
              <a:rPr kumimoji="1" lang="ja-JP" altLang="en-US" sz="1600" dirty="0">
                <a:solidFill>
                  <a:schemeClr val="tx1"/>
                </a:solidFill>
              </a:rPr>
              <a:t>　</a:t>
            </a:r>
            <a:r>
              <a:rPr kumimoji="1" lang="en-US" altLang="ja-JP" sz="1600" dirty="0">
                <a:solidFill>
                  <a:schemeClr val="tx1"/>
                </a:solidFill>
              </a:rPr>
              <a:t>Tanah </a:t>
            </a:r>
            <a:r>
              <a:rPr kumimoji="1" lang="en-US" altLang="ja-JP" sz="1600" dirty="0" err="1">
                <a:solidFill>
                  <a:schemeClr val="tx1"/>
                </a:solidFill>
              </a:rPr>
              <a:t>longsor:Ya</a:t>
            </a:r>
            <a:r>
              <a:rPr kumimoji="1" lang="ja-JP" altLang="en-US" sz="1600" dirty="0">
                <a:solidFill>
                  <a:schemeClr val="tx1"/>
                </a:solidFill>
              </a:rPr>
              <a:t>・</a:t>
            </a:r>
            <a:r>
              <a:rPr kumimoji="1" lang="en-US" altLang="ja-JP" sz="1600">
                <a:solidFill>
                  <a:schemeClr val="tx1"/>
                </a:solidFill>
              </a:rPr>
              <a:t>Tidak</a:t>
            </a:r>
            <a:endParaRPr kumimoji="1" lang="en-US" altLang="ja-JP" sz="1600" dirty="0">
              <a:solidFill>
                <a:schemeClr val="tx1"/>
              </a:solidFill>
            </a:endParaRP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737060B0-8F1F-0E6B-BB26-103CB7DCABBB}"/>
              </a:ext>
            </a:extLst>
          </p:cNvPr>
          <p:cNvSpPr/>
          <p:nvPr/>
        </p:nvSpPr>
        <p:spPr>
          <a:xfrm>
            <a:off x="5019739" y="3202000"/>
            <a:ext cx="4703220" cy="5336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600" dirty="0" err="1">
                <a:solidFill>
                  <a:schemeClr val="tx1"/>
                </a:solidFill>
              </a:rPr>
              <a:t>Apakah</a:t>
            </a:r>
            <a:r>
              <a:rPr kumimoji="1" lang="en-US" altLang="ja-JP" sz="1600" dirty="0">
                <a:solidFill>
                  <a:schemeClr val="tx1"/>
                </a:solidFill>
              </a:rPr>
              <a:t> </a:t>
            </a:r>
            <a:r>
              <a:rPr kumimoji="1" lang="en-US" altLang="ja-JP" sz="1600" dirty="0" err="1">
                <a:solidFill>
                  <a:schemeClr val="tx1"/>
                </a:solidFill>
              </a:rPr>
              <a:t>dekat</a:t>
            </a:r>
            <a:r>
              <a:rPr kumimoji="1" lang="en-US" altLang="ja-JP" sz="1600" dirty="0">
                <a:solidFill>
                  <a:schemeClr val="tx1"/>
                </a:solidFill>
              </a:rPr>
              <a:t> </a:t>
            </a:r>
            <a:r>
              <a:rPr kumimoji="1" lang="en-US" altLang="ja-JP" sz="1600" dirty="0" err="1">
                <a:solidFill>
                  <a:schemeClr val="tx1"/>
                </a:solidFill>
              </a:rPr>
              <a:t>dengan</a:t>
            </a:r>
            <a:r>
              <a:rPr kumimoji="1" lang="en-US" altLang="ja-JP" sz="1600" dirty="0">
                <a:solidFill>
                  <a:schemeClr val="tx1"/>
                </a:solidFill>
              </a:rPr>
              <a:t> </a:t>
            </a:r>
            <a:r>
              <a:rPr kumimoji="1" lang="en-US" altLang="ja-JP" sz="1600" dirty="0" err="1">
                <a:solidFill>
                  <a:schemeClr val="tx1"/>
                </a:solidFill>
              </a:rPr>
              <a:t>laut</a:t>
            </a:r>
            <a:r>
              <a:rPr kumimoji="1" lang="en-US" altLang="ja-JP" sz="1600" dirty="0">
                <a:solidFill>
                  <a:schemeClr val="tx1"/>
                </a:solidFill>
              </a:rPr>
              <a:t>?</a:t>
            </a:r>
          </a:p>
          <a:p>
            <a:r>
              <a:rPr kumimoji="1" lang="en-US" altLang="ja-JP" sz="1600" dirty="0" err="1">
                <a:solidFill>
                  <a:schemeClr val="tx1"/>
                </a:solidFill>
              </a:rPr>
              <a:t>Genangan</a:t>
            </a:r>
            <a:r>
              <a:rPr kumimoji="1" lang="en-US" altLang="ja-JP" sz="1600" dirty="0">
                <a:solidFill>
                  <a:schemeClr val="tx1"/>
                </a:solidFill>
              </a:rPr>
              <a:t> </a:t>
            </a:r>
            <a:r>
              <a:rPr kumimoji="1" lang="en-US" altLang="ja-JP" sz="1600" dirty="0" err="1">
                <a:solidFill>
                  <a:schemeClr val="tx1"/>
                </a:solidFill>
              </a:rPr>
              <a:t>gelombang</a:t>
            </a:r>
            <a:r>
              <a:rPr kumimoji="1" lang="en-US" altLang="ja-JP" sz="1600" dirty="0">
                <a:solidFill>
                  <a:schemeClr val="tx1"/>
                </a:solidFill>
              </a:rPr>
              <a:t> </a:t>
            </a:r>
            <a:r>
              <a:rPr kumimoji="1" lang="en-US" altLang="ja-JP" sz="1600" dirty="0" err="1">
                <a:solidFill>
                  <a:schemeClr val="tx1"/>
                </a:solidFill>
              </a:rPr>
              <a:t>badai</a:t>
            </a:r>
            <a:r>
              <a:rPr kumimoji="1" lang="ja-JP" altLang="en-US" sz="1600" dirty="0">
                <a:solidFill>
                  <a:schemeClr val="tx1"/>
                </a:solidFill>
              </a:rPr>
              <a:t>：　　　　ｍ</a:t>
            </a:r>
          </a:p>
        </p:txBody>
      </p:sp>
    </p:spTree>
    <p:extLst>
      <p:ext uri="{BB962C8B-B14F-4D97-AF65-F5344CB8AC3E}">
        <p14:creationId xmlns:p14="http://schemas.microsoft.com/office/powerpoint/2010/main" val="20601144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四角形: 角を丸くする 20">
            <a:extLst>
              <a:ext uri="{FF2B5EF4-FFF2-40B4-BE49-F238E27FC236}">
                <a16:creationId xmlns:a16="http://schemas.microsoft.com/office/drawing/2014/main" id="{4E81DDFE-4096-4478-B1C6-306AC123B9DB}"/>
              </a:ext>
            </a:extLst>
          </p:cNvPr>
          <p:cNvSpPr/>
          <p:nvPr/>
        </p:nvSpPr>
        <p:spPr>
          <a:xfrm>
            <a:off x="5092892" y="1224794"/>
            <a:ext cx="4288692" cy="533666"/>
          </a:xfrm>
          <a:prstGeom prst="round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b="1" dirty="0"/>
              <a:t>3.Informasi</a:t>
            </a:r>
            <a:r>
              <a:rPr kumimoji="1" lang="ja-JP" altLang="en-US" b="1" dirty="0"/>
              <a:t> </a:t>
            </a:r>
            <a:r>
              <a:rPr kumimoji="1" lang="en-US" altLang="ja-JP" b="1" dirty="0" err="1"/>
              <a:t>evakuasi</a:t>
            </a:r>
            <a:endParaRPr kumimoji="1" lang="ja-JP" altLang="en-US" b="1" dirty="0"/>
          </a:p>
        </p:txBody>
      </p:sp>
      <p:sp>
        <p:nvSpPr>
          <p:cNvPr id="19" name="四角形: 角を丸くする 18">
            <a:extLst>
              <a:ext uri="{FF2B5EF4-FFF2-40B4-BE49-F238E27FC236}">
                <a16:creationId xmlns:a16="http://schemas.microsoft.com/office/drawing/2014/main" id="{A13FC332-B2CA-428E-A70F-BBDC82B275A9}"/>
              </a:ext>
            </a:extLst>
          </p:cNvPr>
          <p:cNvSpPr/>
          <p:nvPr/>
        </p:nvSpPr>
        <p:spPr>
          <a:xfrm>
            <a:off x="183041" y="4079291"/>
            <a:ext cx="4288692" cy="533666"/>
          </a:xfrm>
          <a:prstGeom prst="round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b="1" dirty="0"/>
              <a:t>2.</a:t>
            </a:r>
            <a:r>
              <a:rPr kumimoji="1" lang="ja-JP" altLang="en-US" b="1" dirty="0"/>
              <a:t> </a:t>
            </a:r>
            <a:r>
              <a:rPr kumimoji="1" lang="en-US" altLang="ja-JP" b="1" dirty="0"/>
              <a:t>Tindakan</a:t>
            </a:r>
            <a:r>
              <a:rPr kumimoji="1" lang="ja-JP" altLang="en-US" b="1" dirty="0"/>
              <a:t> </a:t>
            </a:r>
            <a:r>
              <a:rPr kumimoji="1" lang="en-US" altLang="ja-JP" b="1" dirty="0" err="1"/>
              <a:t>disekitar</a:t>
            </a:r>
            <a:endParaRPr kumimoji="1" lang="ja-JP" altLang="en-US" b="1" dirty="0"/>
          </a:p>
        </p:txBody>
      </p:sp>
      <p:sp>
        <p:nvSpPr>
          <p:cNvPr id="18" name="四角形: 角を丸くする 17">
            <a:extLst>
              <a:ext uri="{FF2B5EF4-FFF2-40B4-BE49-F238E27FC236}">
                <a16:creationId xmlns:a16="http://schemas.microsoft.com/office/drawing/2014/main" id="{B1F10BBA-6EE4-4097-B684-FD6BE03AAB34}"/>
              </a:ext>
            </a:extLst>
          </p:cNvPr>
          <p:cNvSpPr/>
          <p:nvPr/>
        </p:nvSpPr>
        <p:spPr>
          <a:xfrm>
            <a:off x="183041" y="1235680"/>
            <a:ext cx="4288692" cy="533666"/>
          </a:xfrm>
          <a:prstGeom prst="round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b="1" dirty="0"/>
              <a:t>1.Situasi</a:t>
            </a:r>
            <a:r>
              <a:rPr kumimoji="1" lang="ja-JP" altLang="en-US" b="1" dirty="0"/>
              <a:t> </a:t>
            </a:r>
            <a:r>
              <a:rPr kumimoji="1" lang="en-US" altLang="ja-JP" b="1" dirty="0"/>
              <a:t>regional</a:t>
            </a:r>
            <a:endParaRPr kumimoji="1" lang="ja-JP" altLang="en-US" b="1" dirty="0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FA9351C-57D4-473B-8C4D-323E271709E9}"/>
              </a:ext>
            </a:extLst>
          </p:cNvPr>
          <p:cNvSpPr/>
          <p:nvPr/>
        </p:nvSpPr>
        <p:spPr>
          <a:xfrm>
            <a:off x="50800" y="114663"/>
            <a:ext cx="9615948" cy="6531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3200" b="1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Langkah 2: </a:t>
            </a:r>
            <a:r>
              <a:rPr kumimoji="1" lang="en-US" altLang="ja-JP" sz="3200" b="1" dirty="0" err="1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mencari</a:t>
            </a:r>
            <a:r>
              <a:rPr kumimoji="1" lang="ja-JP" altLang="en-US" sz="3200" b="1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kumimoji="1" lang="en-US" altLang="ja-JP" sz="3200" b="1" dirty="0" err="1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saklar</a:t>
            </a:r>
            <a:r>
              <a:rPr kumimoji="1" lang="ja-JP" altLang="en-US" sz="3200" b="1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kumimoji="1" lang="en-US" altLang="ja-JP" sz="3200" b="1" dirty="0" err="1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evakuasi</a:t>
            </a:r>
            <a:r>
              <a:rPr kumimoji="1" lang="en-US" altLang="ja-JP" sz="3200" b="1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endParaRPr kumimoji="1" lang="ja-JP" altLang="en-US" sz="3200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B940B88E-348C-4C6E-89C5-CBD038879375}"/>
              </a:ext>
            </a:extLst>
          </p:cNvPr>
          <p:cNvSpPr/>
          <p:nvPr/>
        </p:nvSpPr>
        <p:spPr>
          <a:xfrm>
            <a:off x="2536597" y="1300428"/>
            <a:ext cx="1877264" cy="4141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en-US" altLang="ja-JP" sz="1050" dirty="0"/>
              <a:t>Mari</a:t>
            </a:r>
            <a:r>
              <a:rPr kumimoji="1" lang="ja-JP" altLang="en-US" sz="1050" dirty="0"/>
              <a:t> </a:t>
            </a:r>
            <a:r>
              <a:rPr kumimoji="1" lang="en-US" altLang="ja-JP" sz="1050" dirty="0" err="1"/>
              <a:t>pikirkan</a:t>
            </a:r>
            <a:r>
              <a:rPr kumimoji="1" lang="en-US" altLang="ja-JP" sz="1050" dirty="0"/>
              <a:t> </a:t>
            </a:r>
            <a:r>
              <a:rPr kumimoji="1" lang="en-US" altLang="ja-JP" sz="1050" dirty="0" err="1"/>
              <a:t>apa</a:t>
            </a:r>
            <a:r>
              <a:rPr kumimoji="1" lang="en-US" altLang="ja-JP" sz="1050" dirty="0"/>
              <a:t> yang </a:t>
            </a:r>
            <a:r>
              <a:rPr kumimoji="1" lang="en-US" altLang="ja-JP" sz="1050" dirty="0" err="1"/>
              <a:t>akan</a:t>
            </a:r>
            <a:r>
              <a:rPr kumimoji="1" lang="en-US" altLang="ja-JP" sz="1050" dirty="0"/>
              <a:t> </a:t>
            </a:r>
            <a:r>
              <a:rPr kumimoji="1" lang="en-US" altLang="ja-JP" sz="1050" dirty="0" err="1"/>
              <a:t>terjadi</a:t>
            </a:r>
            <a:r>
              <a:rPr kumimoji="1" lang="en-US" altLang="ja-JP" sz="1050" dirty="0"/>
              <a:t>  di </a:t>
            </a:r>
            <a:r>
              <a:rPr kumimoji="1" lang="en-US" altLang="ja-JP" sz="1050" dirty="0" err="1"/>
              <a:t>daerah</a:t>
            </a:r>
            <a:r>
              <a:rPr kumimoji="1" lang="en-US" altLang="ja-JP" sz="1050" dirty="0"/>
              <a:t> </a:t>
            </a:r>
            <a:r>
              <a:rPr kumimoji="1" lang="en-US" altLang="ja-JP" sz="1050" dirty="0" err="1"/>
              <a:t>terdekat</a:t>
            </a:r>
            <a:r>
              <a:rPr kumimoji="1" lang="en-US" altLang="ja-JP" sz="1050" dirty="0"/>
              <a:t> Ketika </a:t>
            </a:r>
            <a:r>
              <a:rPr kumimoji="1" lang="en-US" altLang="ja-JP" sz="1050" dirty="0" err="1"/>
              <a:t>hujan</a:t>
            </a:r>
            <a:r>
              <a:rPr kumimoji="1" lang="en-US" altLang="ja-JP" sz="1050" dirty="0"/>
              <a:t> </a:t>
            </a:r>
            <a:r>
              <a:rPr kumimoji="1" lang="en-US" altLang="ja-JP" sz="1050" dirty="0" err="1"/>
              <a:t>lebat</a:t>
            </a:r>
            <a:r>
              <a:rPr kumimoji="1" lang="en-US" altLang="ja-JP" sz="1050" dirty="0"/>
              <a:t>.</a:t>
            </a:r>
            <a:endParaRPr kumimoji="1" lang="ja-JP" altLang="en-US" sz="1050" dirty="0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59DFCB70-C37B-4942-9D6A-98FD9D385133}"/>
              </a:ext>
            </a:extLst>
          </p:cNvPr>
          <p:cNvSpPr/>
          <p:nvPr/>
        </p:nvSpPr>
        <p:spPr>
          <a:xfrm>
            <a:off x="2536597" y="4130266"/>
            <a:ext cx="1877263" cy="4141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en-US" altLang="ja-JP" sz="1050" dirty="0"/>
              <a:t>Ketika</a:t>
            </a:r>
            <a:r>
              <a:rPr kumimoji="1" lang="ja-JP" altLang="en-US" sz="1050" dirty="0"/>
              <a:t> </a:t>
            </a:r>
            <a:r>
              <a:rPr kumimoji="1" lang="en-US" altLang="ja-JP" sz="1050" dirty="0" err="1"/>
              <a:t>perlu</a:t>
            </a:r>
            <a:r>
              <a:rPr kumimoji="1" lang="ja-JP" altLang="en-US" sz="1050" dirty="0"/>
              <a:t> </a:t>
            </a:r>
            <a:r>
              <a:rPr kumimoji="1" lang="en-US" altLang="ja-JP" sz="1050" dirty="0" err="1"/>
              <a:t>mengungsi,apa</a:t>
            </a:r>
            <a:r>
              <a:rPr kumimoji="1" lang="en-US" altLang="ja-JP" sz="1050" dirty="0"/>
              <a:t> yang </a:t>
            </a:r>
            <a:r>
              <a:rPr kumimoji="1" lang="en-US" altLang="ja-JP" sz="1050" dirty="0" err="1"/>
              <a:t>dilakukan</a:t>
            </a:r>
            <a:r>
              <a:rPr kumimoji="1" lang="en-US" altLang="ja-JP" sz="1050" dirty="0"/>
              <a:t> Masyarakat dan orang-orang </a:t>
            </a:r>
            <a:r>
              <a:rPr kumimoji="1" lang="en-US" altLang="ja-JP" sz="1050" dirty="0" err="1"/>
              <a:t>terdekat</a:t>
            </a:r>
            <a:r>
              <a:rPr kumimoji="1" lang="en-US" altLang="ja-JP" sz="1100" dirty="0"/>
              <a:t>.</a:t>
            </a:r>
            <a:endParaRPr kumimoji="1" lang="ja-JP" altLang="en-US" sz="1100" dirty="0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F9C6E088-A57A-4CC5-8995-20978131067E}"/>
              </a:ext>
            </a:extLst>
          </p:cNvPr>
          <p:cNvSpPr/>
          <p:nvPr/>
        </p:nvSpPr>
        <p:spPr>
          <a:xfrm>
            <a:off x="7446448" y="1286395"/>
            <a:ext cx="1877263" cy="4141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en-US" altLang="ja-JP" sz="1100" dirty="0"/>
              <a:t>Panduan</a:t>
            </a:r>
            <a:r>
              <a:rPr kumimoji="1" lang="ja-JP" altLang="en-US" sz="1100" dirty="0"/>
              <a:t> </a:t>
            </a:r>
            <a:r>
              <a:rPr kumimoji="1" lang="en-US" altLang="ja-JP" sz="1100" dirty="0" err="1"/>
              <a:t>evakuasi</a:t>
            </a:r>
            <a:r>
              <a:rPr kumimoji="1" lang="ja-JP" altLang="en-US" sz="1100" dirty="0"/>
              <a:t> </a:t>
            </a:r>
            <a:r>
              <a:rPr kumimoji="1" lang="en-US" altLang="ja-JP" sz="1100" dirty="0" err="1"/>
              <a:t>anda</a:t>
            </a:r>
            <a:r>
              <a:rPr kumimoji="1" lang="ja-JP" altLang="en-US" sz="1100" dirty="0"/>
              <a:t> </a:t>
            </a:r>
            <a:r>
              <a:rPr kumimoji="1" lang="en-US" altLang="ja-JP" sz="1100" dirty="0" err="1"/>
              <a:t>untuk</a:t>
            </a:r>
            <a:r>
              <a:rPr kumimoji="1" lang="ja-JP" altLang="en-US" sz="1100" dirty="0"/>
              <a:t> </a:t>
            </a:r>
            <a:r>
              <a:rPr kumimoji="1" lang="en-US" altLang="ja-JP" sz="1100" dirty="0" err="1"/>
              <a:t>informasi</a:t>
            </a:r>
            <a:r>
              <a:rPr kumimoji="1" lang="ja-JP" altLang="en-US" sz="1100" dirty="0"/>
              <a:t> </a:t>
            </a:r>
            <a:r>
              <a:rPr kumimoji="1" lang="en-US" altLang="ja-JP" sz="1100" dirty="0" err="1"/>
              <a:t>evakuasi</a:t>
            </a:r>
            <a:r>
              <a:rPr kumimoji="1" lang="ja-JP" altLang="en-US" sz="1100" dirty="0"/>
              <a:t>☑</a:t>
            </a:r>
          </a:p>
        </p:txBody>
      </p:sp>
      <p:sp>
        <p:nvSpPr>
          <p:cNvPr id="70" name="正方形/長方形 69">
            <a:extLst>
              <a:ext uri="{FF2B5EF4-FFF2-40B4-BE49-F238E27FC236}">
                <a16:creationId xmlns:a16="http://schemas.microsoft.com/office/drawing/2014/main" id="{7631EA96-9B95-4158-AE7B-1A7D91DFE3E9}"/>
              </a:ext>
            </a:extLst>
          </p:cNvPr>
          <p:cNvSpPr/>
          <p:nvPr/>
        </p:nvSpPr>
        <p:spPr>
          <a:xfrm>
            <a:off x="5092892" y="1967191"/>
            <a:ext cx="4288692" cy="87161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600" dirty="0">
                <a:solidFill>
                  <a:schemeClr val="tx1"/>
                </a:solidFill>
              </a:rPr>
              <a:t>□ </a:t>
            </a:r>
            <a:r>
              <a:rPr kumimoji="1" lang="en-US" altLang="ja-JP" sz="1400" dirty="0">
                <a:solidFill>
                  <a:schemeClr val="tx1"/>
                </a:solidFill>
              </a:rPr>
              <a:t>Tingkat </a:t>
            </a:r>
            <a:r>
              <a:rPr kumimoji="1" lang="en-US" altLang="ja-JP" sz="1400" dirty="0" err="1">
                <a:solidFill>
                  <a:schemeClr val="tx1"/>
                </a:solidFill>
              </a:rPr>
              <a:t>kewapadaan</a:t>
            </a:r>
            <a:r>
              <a:rPr kumimoji="1" lang="en-US" altLang="ja-JP" sz="1400" dirty="0">
                <a:solidFill>
                  <a:schemeClr val="tx1"/>
                </a:solidFill>
              </a:rPr>
              <a:t> 3: </a:t>
            </a:r>
            <a:r>
              <a:rPr kumimoji="1" lang="en-US" altLang="ja-JP" sz="1400" dirty="0" err="1">
                <a:solidFill>
                  <a:schemeClr val="tx1"/>
                </a:solidFill>
              </a:rPr>
              <a:t>evakuasi</a:t>
            </a:r>
            <a:r>
              <a:rPr kumimoji="1" lang="en-US" altLang="ja-JP" sz="1400" dirty="0">
                <a:solidFill>
                  <a:schemeClr val="tx1"/>
                </a:solidFill>
              </a:rPr>
              <a:t> orang </a:t>
            </a:r>
            <a:r>
              <a:rPr kumimoji="1" lang="en-US" altLang="ja-JP" sz="1400" dirty="0" err="1">
                <a:solidFill>
                  <a:schemeClr val="tx1"/>
                </a:solidFill>
              </a:rPr>
              <a:t>lanjut</a:t>
            </a:r>
            <a:r>
              <a:rPr kumimoji="1" lang="en-US" altLang="ja-JP" sz="1400" dirty="0">
                <a:solidFill>
                  <a:schemeClr val="tx1"/>
                </a:solidFill>
              </a:rPr>
              <a:t> </a:t>
            </a:r>
            <a:r>
              <a:rPr kumimoji="1" lang="en-US" altLang="ja-JP" sz="1400" dirty="0" err="1">
                <a:solidFill>
                  <a:schemeClr val="tx1"/>
                </a:solidFill>
              </a:rPr>
              <a:t>usia,dll</a:t>
            </a:r>
            <a:endParaRPr kumimoji="1" lang="en-US" altLang="ja-JP" sz="1400" dirty="0">
              <a:solidFill>
                <a:schemeClr val="tx1"/>
              </a:solidFill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</a:rPr>
              <a:t>□  </a:t>
            </a:r>
            <a:r>
              <a:rPr kumimoji="1" lang="en-US" altLang="ja-JP" sz="1400" dirty="0">
                <a:solidFill>
                  <a:schemeClr val="tx1"/>
                </a:solidFill>
              </a:rPr>
              <a:t>Tingkat </a:t>
            </a:r>
            <a:r>
              <a:rPr kumimoji="1" lang="en-US" altLang="ja-JP" sz="1400" dirty="0" err="1">
                <a:solidFill>
                  <a:schemeClr val="tx1"/>
                </a:solidFill>
              </a:rPr>
              <a:t>kewaspadaan</a:t>
            </a:r>
            <a:r>
              <a:rPr kumimoji="1" lang="en-US" altLang="ja-JP" sz="1400" dirty="0">
                <a:solidFill>
                  <a:schemeClr val="tx1"/>
                </a:solidFill>
              </a:rPr>
              <a:t> 4:perintah </a:t>
            </a:r>
            <a:r>
              <a:rPr kumimoji="1" lang="en-US" altLang="ja-JP" sz="1400" dirty="0" err="1">
                <a:solidFill>
                  <a:schemeClr val="tx1"/>
                </a:solidFill>
              </a:rPr>
              <a:t>evakuasi</a:t>
            </a:r>
            <a:r>
              <a:rPr kumimoji="1" lang="en-US" altLang="ja-JP" sz="1400" dirty="0">
                <a:solidFill>
                  <a:schemeClr val="tx1"/>
                </a:solidFill>
              </a:rPr>
              <a:t>(</a:t>
            </a:r>
            <a:r>
              <a:rPr kumimoji="1" lang="en-US" altLang="ja-JP" sz="1400" dirty="0" err="1">
                <a:solidFill>
                  <a:schemeClr val="tx1"/>
                </a:solidFill>
              </a:rPr>
              <a:t>darurat</a:t>
            </a:r>
            <a:r>
              <a:rPr kumimoji="1" lang="en-US" altLang="ja-JP" sz="1400" dirty="0">
                <a:solidFill>
                  <a:schemeClr val="tx1"/>
                </a:solidFill>
              </a:rPr>
              <a:t>)</a:t>
            </a:r>
            <a:endParaRPr kumimoji="1" lang="ja-JP" altLang="en-US" sz="1400" dirty="0">
              <a:solidFill>
                <a:schemeClr val="tx1"/>
              </a:solidFill>
            </a:endParaRPr>
          </a:p>
          <a:p>
            <a:r>
              <a:rPr kumimoji="1" lang="ja-JP" altLang="en-US" sz="1600" dirty="0">
                <a:solidFill>
                  <a:schemeClr val="tx1"/>
                </a:solidFill>
              </a:rPr>
              <a:t>□ </a:t>
            </a:r>
            <a:r>
              <a:rPr kumimoji="1" lang="en-US" altLang="ja-JP" sz="1400" dirty="0">
                <a:solidFill>
                  <a:schemeClr val="tx1"/>
                </a:solidFill>
              </a:rPr>
              <a:t>Tingkat </a:t>
            </a:r>
            <a:r>
              <a:rPr kumimoji="1" lang="en-US" altLang="ja-JP" sz="1400" dirty="0" err="1">
                <a:solidFill>
                  <a:schemeClr val="tx1"/>
                </a:solidFill>
              </a:rPr>
              <a:t>kewaspadaan</a:t>
            </a:r>
            <a:r>
              <a:rPr kumimoji="1" lang="en-US" altLang="ja-JP" sz="1400" dirty="0">
                <a:solidFill>
                  <a:schemeClr val="tx1"/>
                </a:solidFill>
              </a:rPr>
              <a:t> 5:</a:t>
            </a:r>
            <a:r>
              <a:rPr kumimoji="1" lang="ja-JP" altLang="en-US" sz="1400" dirty="0">
                <a:solidFill>
                  <a:schemeClr val="tx1"/>
                </a:solidFill>
              </a:rPr>
              <a:t> </a:t>
            </a:r>
            <a:r>
              <a:rPr kumimoji="1" lang="en-US" altLang="ja-JP" sz="1400" dirty="0" err="1">
                <a:solidFill>
                  <a:schemeClr val="tx1"/>
                </a:solidFill>
              </a:rPr>
              <a:t>jaminan</a:t>
            </a:r>
            <a:r>
              <a:rPr kumimoji="1" lang="ja-JP" altLang="en-US" sz="1400" dirty="0">
                <a:solidFill>
                  <a:schemeClr val="tx1"/>
                </a:solidFill>
              </a:rPr>
              <a:t> </a:t>
            </a:r>
            <a:r>
              <a:rPr kumimoji="1" lang="en-US" altLang="ja-JP" sz="1400" dirty="0" err="1">
                <a:solidFill>
                  <a:schemeClr val="tx1"/>
                </a:solidFill>
              </a:rPr>
              <a:t>keamanan</a:t>
            </a:r>
            <a:r>
              <a:rPr kumimoji="1" lang="ja-JP" altLang="en-US" sz="1400" dirty="0">
                <a:solidFill>
                  <a:schemeClr val="tx1"/>
                </a:solidFill>
              </a:rPr>
              <a:t> </a:t>
            </a:r>
            <a:r>
              <a:rPr kumimoji="1" lang="en-US" altLang="ja-JP" sz="1400" dirty="0" err="1">
                <a:solidFill>
                  <a:schemeClr val="tx1"/>
                </a:solidFill>
              </a:rPr>
              <a:t>darurat</a:t>
            </a:r>
            <a:endParaRPr kumimoji="1" lang="ja-JP" altLang="en-US" sz="1600" dirty="0">
              <a:solidFill>
                <a:schemeClr val="tx1"/>
              </a:solidFill>
            </a:endParaRPr>
          </a:p>
        </p:txBody>
      </p:sp>
      <p:sp>
        <p:nvSpPr>
          <p:cNvPr id="82" name="正方形/長方形 81">
            <a:extLst>
              <a:ext uri="{FF2B5EF4-FFF2-40B4-BE49-F238E27FC236}">
                <a16:creationId xmlns:a16="http://schemas.microsoft.com/office/drawing/2014/main" id="{5F8DEEFF-BC65-4368-97EA-6A2335F1A48B}"/>
              </a:ext>
            </a:extLst>
          </p:cNvPr>
          <p:cNvSpPr/>
          <p:nvPr/>
        </p:nvSpPr>
        <p:spPr>
          <a:xfrm>
            <a:off x="183041" y="727310"/>
            <a:ext cx="9344416" cy="4141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en-US" altLang="ja-JP" sz="1400" dirty="0" err="1"/>
              <a:t>Mengenai</a:t>
            </a:r>
            <a:r>
              <a:rPr kumimoji="1" lang="ja-JP" altLang="en-US" sz="1400" dirty="0"/>
              <a:t> </a:t>
            </a:r>
            <a:r>
              <a:rPr kumimoji="1" lang="en-US" altLang="ja-JP" sz="1400" dirty="0"/>
              <a:t>1</a:t>
            </a:r>
            <a:r>
              <a:rPr kumimoji="1" lang="ja-JP" altLang="en-US" sz="1400" dirty="0"/>
              <a:t> </a:t>
            </a:r>
            <a:r>
              <a:rPr kumimoji="1" lang="en-US" altLang="ja-JP" sz="1400" dirty="0" err="1"/>
              <a:t>sampai</a:t>
            </a:r>
            <a:r>
              <a:rPr kumimoji="1" lang="en-US" altLang="ja-JP" sz="1400" dirty="0"/>
              <a:t> 4 </a:t>
            </a:r>
            <a:r>
              <a:rPr kumimoji="1" lang="en-US" altLang="ja-JP" sz="1400" dirty="0" err="1"/>
              <a:t>pikirkan</a:t>
            </a:r>
            <a:r>
              <a:rPr kumimoji="1" lang="en-US" altLang="ja-JP" sz="1400" dirty="0"/>
              <a:t> dan </a:t>
            </a:r>
            <a:r>
              <a:rPr kumimoji="1" lang="en-US" altLang="ja-JP" sz="1400" dirty="0" err="1"/>
              <a:t>telitilah</a:t>
            </a:r>
            <a:r>
              <a:rPr kumimoji="1" lang="en-US" altLang="ja-JP" sz="1400" dirty="0"/>
              <a:t> </a:t>
            </a:r>
            <a:r>
              <a:rPr kumimoji="1" lang="en-US" altLang="ja-JP" sz="1400" dirty="0" err="1"/>
              <a:t>sejauh</a:t>
            </a:r>
            <a:r>
              <a:rPr kumimoji="1" lang="en-US" altLang="ja-JP" sz="1400" dirty="0"/>
              <a:t> </a:t>
            </a:r>
            <a:r>
              <a:rPr kumimoji="1" lang="en-US" altLang="ja-JP" sz="1400" dirty="0" err="1"/>
              <a:t>pengetahuan</a:t>
            </a:r>
            <a:r>
              <a:rPr kumimoji="1" lang="en-US" altLang="ja-JP" sz="1400" dirty="0"/>
              <a:t> </a:t>
            </a:r>
            <a:r>
              <a:rPr kumimoji="1" lang="en-US" altLang="ja-JP" sz="1400" dirty="0" err="1"/>
              <a:t>anda</a:t>
            </a:r>
            <a:r>
              <a:rPr kumimoji="1" lang="en-US" altLang="ja-JP" sz="1400" dirty="0"/>
              <a:t> </a:t>
            </a:r>
            <a:r>
              <a:rPr kumimoji="1" lang="en-US" altLang="ja-JP" sz="1400" dirty="0" err="1"/>
              <a:t>apa</a:t>
            </a:r>
            <a:r>
              <a:rPr kumimoji="1" lang="en-US" altLang="ja-JP" sz="1400" dirty="0"/>
              <a:t> yang </a:t>
            </a:r>
            <a:r>
              <a:rPr kumimoji="1" lang="en-US" altLang="ja-JP" sz="1400" dirty="0" err="1"/>
              <a:t>bisa</a:t>
            </a:r>
            <a:r>
              <a:rPr kumimoji="1" lang="en-US" altLang="ja-JP" sz="1400" dirty="0"/>
              <a:t> </a:t>
            </a:r>
            <a:r>
              <a:rPr kumimoji="1" lang="en-US" altLang="ja-JP" sz="1400" dirty="0" err="1"/>
              <a:t>menjadi</a:t>
            </a:r>
            <a:r>
              <a:rPr kumimoji="1" lang="en-US" altLang="ja-JP" sz="1400" dirty="0"/>
              <a:t> </a:t>
            </a:r>
            <a:r>
              <a:rPr kumimoji="1" lang="en-US" altLang="ja-JP" sz="1400" dirty="0" err="1"/>
              <a:t>pemicu</a:t>
            </a:r>
            <a:r>
              <a:rPr kumimoji="1" lang="en-US" altLang="ja-JP" sz="1400" dirty="0"/>
              <a:t> </a:t>
            </a:r>
            <a:r>
              <a:rPr kumimoji="1" lang="en-US" altLang="ja-JP" sz="1400" dirty="0" err="1"/>
              <a:t>evakuasi</a:t>
            </a:r>
            <a:r>
              <a:rPr kumimoji="1" lang="en-US" altLang="ja-JP" sz="1400" dirty="0"/>
              <a:t> dan </a:t>
            </a:r>
            <a:r>
              <a:rPr kumimoji="1" lang="en-US" altLang="ja-JP" sz="1400" dirty="0" err="1"/>
              <a:t>tuliskan</a:t>
            </a:r>
            <a:r>
              <a:rPr kumimoji="1" lang="en-US" altLang="ja-JP" sz="1400" dirty="0"/>
              <a:t>.</a:t>
            </a:r>
            <a:endParaRPr kumimoji="1" lang="ja-JP" altLang="en-US" sz="1400" dirty="0"/>
          </a:p>
        </p:txBody>
      </p:sp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6A002B81-9F21-53BC-8D70-9ED3A7D71BC9}"/>
              </a:ext>
            </a:extLst>
          </p:cNvPr>
          <p:cNvCxnSpPr>
            <a:cxnSpLocks/>
          </p:cNvCxnSpPr>
          <p:nvPr/>
        </p:nvCxnSpPr>
        <p:spPr>
          <a:xfrm flipV="1">
            <a:off x="4782312" y="1199104"/>
            <a:ext cx="0" cy="5439741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9ABCAAE-8C33-EA9B-CB52-AB9B35F63235}"/>
              </a:ext>
            </a:extLst>
          </p:cNvPr>
          <p:cNvSpPr/>
          <p:nvPr/>
        </p:nvSpPr>
        <p:spPr>
          <a:xfrm>
            <a:off x="256192" y="1907920"/>
            <a:ext cx="4379807" cy="182173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en-US" altLang="ja-JP" sz="1400" dirty="0" err="1">
                <a:solidFill>
                  <a:schemeClr val="tx1"/>
                </a:solidFill>
              </a:rPr>
              <a:t>Keadaan</a:t>
            </a:r>
            <a:r>
              <a:rPr kumimoji="1" lang="ja-JP" altLang="en-US" sz="1400" dirty="0">
                <a:solidFill>
                  <a:schemeClr val="tx1"/>
                </a:solidFill>
              </a:rPr>
              <a:t> </a:t>
            </a:r>
            <a:r>
              <a:rPr kumimoji="1" lang="en-US" altLang="ja-JP" sz="1400" dirty="0" err="1">
                <a:solidFill>
                  <a:schemeClr val="tx1"/>
                </a:solidFill>
              </a:rPr>
              <a:t>sekitar</a:t>
            </a:r>
            <a:r>
              <a:rPr kumimoji="1" lang="ja-JP" altLang="en-US" sz="1400" dirty="0">
                <a:solidFill>
                  <a:schemeClr val="tx1"/>
                </a:solidFill>
              </a:rPr>
              <a:t> </a:t>
            </a:r>
            <a:r>
              <a:rPr kumimoji="1" lang="en-US" altLang="ja-JP" sz="1400" dirty="0" err="1">
                <a:solidFill>
                  <a:schemeClr val="tx1"/>
                </a:solidFill>
              </a:rPr>
              <a:t>saat</a:t>
            </a:r>
            <a:r>
              <a:rPr kumimoji="1" lang="ja-JP" altLang="en-US" sz="1400" dirty="0">
                <a:solidFill>
                  <a:schemeClr val="tx1"/>
                </a:solidFill>
              </a:rPr>
              <a:t> </a:t>
            </a:r>
            <a:r>
              <a:rPr kumimoji="1" lang="en-US" altLang="ja-JP" sz="1400" dirty="0" err="1">
                <a:solidFill>
                  <a:schemeClr val="tx1"/>
                </a:solidFill>
              </a:rPr>
              <a:t>hujan</a:t>
            </a:r>
            <a:r>
              <a:rPr kumimoji="1" lang="ja-JP" altLang="en-US" sz="1400" dirty="0">
                <a:solidFill>
                  <a:schemeClr val="tx1"/>
                </a:solidFill>
              </a:rPr>
              <a:t> </a:t>
            </a:r>
            <a:r>
              <a:rPr kumimoji="1" lang="en-US" altLang="ja-JP" sz="1400" dirty="0" err="1">
                <a:solidFill>
                  <a:schemeClr val="tx1"/>
                </a:solidFill>
              </a:rPr>
              <a:t>lebat</a:t>
            </a:r>
            <a:r>
              <a:rPr kumimoji="1" lang="ja-JP" altLang="en-US" sz="1400" dirty="0">
                <a:solidFill>
                  <a:schemeClr val="tx1"/>
                </a:solidFill>
              </a:rPr>
              <a:t>・</a:t>
            </a:r>
            <a:r>
              <a:rPr kumimoji="1" lang="en-US" altLang="ja-JP" sz="1400" dirty="0">
                <a:solidFill>
                  <a:schemeClr val="tx1"/>
                </a:solidFill>
              </a:rPr>
              <a:t>legenda</a:t>
            </a:r>
            <a:r>
              <a:rPr kumimoji="1" lang="ja-JP" altLang="en-US" sz="1400" dirty="0">
                <a:solidFill>
                  <a:schemeClr val="tx1"/>
                </a:solidFill>
              </a:rPr>
              <a:t>・</a:t>
            </a:r>
            <a:r>
              <a:rPr kumimoji="1" lang="en-US" altLang="ja-JP" sz="1400" dirty="0" err="1">
                <a:solidFill>
                  <a:schemeClr val="tx1"/>
                </a:solidFill>
              </a:rPr>
              <a:t>lainnya</a:t>
            </a:r>
            <a:endParaRPr kumimoji="1" lang="en-US" altLang="ja-JP" sz="1400" dirty="0">
              <a:solidFill>
                <a:schemeClr val="tx1"/>
              </a:solidFill>
            </a:endParaRPr>
          </a:p>
          <a:p>
            <a:r>
              <a:rPr kumimoji="1" lang="en-US" altLang="ja-JP" sz="1050" dirty="0" err="1">
                <a:solidFill>
                  <a:schemeClr val="tx1"/>
                </a:solidFill>
              </a:rPr>
              <a:t>Contoh</a:t>
            </a:r>
            <a:r>
              <a:rPr kumimoji="1" lang="ja-JP" altLang="en-US" sz="1050" dirty="0">
                <a:solidFill>
                  <a:schemeClr val="tx1"/>
                </a:solidFill>
              </a:rPr>
              <a:t>  </a:t>
            </a:r>
            <a:r>
              <a:rPr kumimoji="1" lang="en-US" altLang="ja-JP" sz="1050" dirty="0" err="1">
                <a:solidFill>
                  <a:schemeClr val="tx1"/>
                </a:solidFill>
              </a:rPr>
              <a:t>jika</a:t>
            </a:r>
            <a:r>
              <a:rPr kumimoji="1" lang="ja-JP" altLang="en-US" sz="1050" dirty="0">
                <a:solidFill>
                  <a:schemeClr val="tx1"/>
                </a:solidFill>
              </a:rPr>
              <a:t> </a:t>
            </a:r>
            <a:r>
              <a:rPr kumimoji="1" lang="en-US" altLang="ja-JP" sz="1050" dirty="0" err="1">
                <a:solidFill>
                  <a:schemeClr val="tx1"/>
                </a:solidFill>
              </a:rPr>
              <a:t>saluran</a:t>
            </a:r>
            <a:r>
              <a:rPr kumimoji="1" lang="en-US" altLang="ja-JP" sz="1050" dirty="0">
                <a:solidFill>
                  <a:schemeClr val="tx1"/>
                </a:solidFill>
              </a:rPr>
              <a:t> air </a:t>
            </a:r>
            <a:r>
              <a:rPr kumimoji="1" lang="en-US" altLang="ja-JP" sz="1050" dirty="0" err="1">
                <a:solidFill>
                  <a:schemeClr val="tx1"/>
                </a:solidFill>
              </a:rPr>
              <a:t>disebelah</a:t>
            </a:r>
            <a:r>
              <a:rPr kumimoji="1" lang="en-US" altLang="ja-JP" sz="1050" dirty="0">
                <a:solidFill>
                  <a:schemeClr val="tx1"/>
                </a:solidFill>
              </a:rPr>
              <a:t> </a:t>
            </a:r>
            <a:r>
              <a:rPr kumimoji="1" lang="en-US" altLang="ja-JP" sz="1050" dirty="0" err="1">
                <a:solidFill>
                  <a:schemeClr val="tx1"/>
                </a:solidFill>
              </a:rPr>
              <a:t>rumah</a:t>
            </a:r>
            <a:r>
              <a:rPr kumimoji="1" lang="en-US" altLang="ja-JP" sz="1050" dirty="0">
                <a:solidFill>
                  <a:schemeClr val="tx1"/>
                </a:solidFill>
              </a:rPr>
              <a:t> </a:t>
            </a:r>
            <a:r>
              <a:rPr kumimoji="1" lang="en-US" altLang="ja-JP" sz="1050" dirty="0" err="1">
                <a:solidFill>
                  <a:schemeClr val="tx1"/>
                </a:solidFill>
              </a:rPr>
              <a:t>meluap</a:t>
            </a:r>
            <a:endParaRPr kumimoji="1" lang="en-US" altLang="ja-JP" sz="1050" dirty="0">
              <a:solidFill>
                <a:schemeClr val="tx1"/>
              </a:solidFill>
            </a:endParaRPr>
          </a:p>
          <a:p>
            <a:r>
              <a:rPr kumimoji="1" lang="en-US" altLang="ja-JP" sz="1050" dirty="0">
                <a:solidFill>
                  <a:schemeClr val="tx1"/>
                </a:solidFill>
              </a:rPr>
              <a:t>               </a:t>
            </a:r>
            <a:r>
              <a:rPr kumimoji="1" lang="en-US" altLang="ja-JP" sz="1050" dirty="0" err="1">
                <a:solidFill>
                  <a:schemeClr val="tx1"/>
                </a:solidFill>
              </a:rPr>
              <a:t>bahaya</a:t>
            </a:r>
            <a:r>
              <a:rPr kumimoji="1" lang="en-US" altLang="ja-JP" sz="1050" dirty="0">
                <a:solidFill>
                  <a:schemeClr val="tx1"/>
                </a:solidFill>
              </a:rPr>
              <a:t> </a:t>
            </a:r>
            <a:r>
              <a:rPr kumimoji="1" lang="en-US" altLang="ja-JP" sz="1050" dirty="0" err="1">
                <a:solidFill>
                  <a:schemeClr val="tx1"/>
                </a:solidFill>
              </a:rPr>
              <a:t>jika</a:t>
            </a:r>
            <a:r>
              <a:rPr kumimoji="1" lang="en-US" altLang="ja-JP" sz="1050" dirty="0">
                <a:solidFill>
                  <a:schemeClr val="tx1"/>
                </a:solidFill>
              </a:rPr>
              <a:t> air Lembah </a:t>
            </a:r>
            <a:r>
              <a:rPr kumimoji="1" lang="en-US" altLang="ja-JP" sz="1050" dirty="0" err="1">
                <a:solidFill>
                  <a:schemeClr val="tx1"/>
                </a:solidFill>
              </a:rPr>
              <a:t>dari</a:t>
            </a:r>
            <a:r>
              <a:rPr kumimoji="1" lang="en-US" altLang="ja-JP" sz="1050" dirty="0">
                <a:solidFill>
                  <a:schemeClr val="tx1"/>
                </a:solidFill>
              </a:rPr>
              <a:t> </a:t>
            </a:r>
            <a:r>
              <a:rPr kumimoji="1" lang="en-US" altLang="ja-JP" sz="1050" dirty="0" err="1">
                <a:solidFill>
                  <a:schemeClr val="tx1"/>
                </a:solidFill>
              </a:rPr>
              <a:t>pegunungan</a:t>
            </a:r>
            <a:r>
              <a:rPr kumimoji="1" lang="en-US" altLang="ja-JP" sz="1050" dirty="0">
                <a:solidFill>
                  <a:schemeClr val="tx1"/>
                </a:solidFill>
              </a:rPr>
              <a:t> </a:t>
            </a:r>
            <a:r>
              <a:rPr kumimoji="1" lang="en-US" altLang="ja-JP" sz="1050" dirty="0" err="1">
                <a:solidFill>
                  <a:schemeClr val="tx1"/>
                </a:solidFill>
              </a:rPr>
              <a:t>mengakir</a:t>
            </a:r>
            <a:r>
              <a:rPr kumimoji="1" lang="en-US" altLang="ja-JP" sz="1050" dirty="0">
                <a:solidFill>
                  <a:schemeClr val="tx1"/>
                </a:solidFill>
              </a:rPr>
              <a:t> </a:t>
            </a:r>
            <a:r>
              <a:rPr kumimoji="1" lang="en-US" altLang="ja-JP" sz="1050" dirty="0" err="1">
                <a:solidFill>
                  <a:schemeClr val="tx1"/>
                </a:solidFill>
              </a:rPr>
              <a:t>kearah</a:t>
            </a:r>
            <a:r>
              <a:rPr kumimoji="1" lang="en-US" altLang="ja-JP" sz="1050" dirty="0">
                <a:solidFill>
                  <a:schemeClr val="tx1"/>
                </a:solidFill>
              </a:rPr>
              <a:t> </a:t>
            </a:r>
          </a:p>
          <a:p>
            <a:r>
              <a:rPr kumimoji="1" lang="en-US" altLang="ja-JP" sz="1050" dirty="0">
                <a:solidFill>
                  <a:schemeClr val="tx1"/>
                </a:solidFill>
              </a:rPr>
              <a:t>               yang </a:t>
            </a:r>
            <a:r>
              <a:rPr kumimoji="1" lang="en-US" altLang="ja-JP" sz="1050" dirty="0" err="1">
                <a:solidFill>
                  <a:schemeClr val="tx1"/>
                </a:solidFill>
              </a:rPr>
              <a:t>berbeda</a:t>
            </a:r>
            <a:r>
              <a:rPr kumimoji="1" lang="en-US" altLang="ja-JP" sz="1050" dirty="0">
                <a:solidFill>
                  <a:schemeClr val="tx1"/>
                </a:solidFill>
              </a:rPr>
              <a:t> </a:t>
            </a:r>
            <a:r>
              <a:rPr kumimoji="1" lang="en-US" altLang="ja-JP" sz="1050" dirty="0" err="1">
                <a:solidFill>
                  <a:schemeClr val="tx1"/>
                </a:solidFill>
              </a:rPr>
              <a:t>dari</a:t>
            </a:r>
            <a:r>
              <a:rPr kumimoji="1" lang="en-US" altLang="ja-JP" sz="1050" dirty="0">
                <a:solidFill>
                  <a:schemeClr val="tx1"/>
                </a:solidFill>
              </a:rPr>
              <a:t> </a:t>
            </a:r>
            <a:r>
              <a:rPr kumimoji="1" lang="en-US" altLang="ja-JP" sz="1050" dirty="0" err="1">
                <a:solidFill>
                  <a:schemeClr val="tx1"/>
                </a:solidFill>
              </a:rPr>
              <a:t>biasanya.Ketika</a:t>
            </a:r>
            <a:r>
              <a:rPr kumimoji="1" lang="en-US" altLang="ja-JP" sz="1050" dirty="0">
                <a:solidFill>
                  <a:schemeClr val="tx1"/>
                </a:solidFill>
              </a:rPr>
              <a:t> </a:t>
            </a:r>
            <a:r>
              <a:rPr kumimoji="1" lang="en-US" altLang="ja-JP" sz="1050" dirty="0" err="1">
                <a:solidFill>
                  <a:schemeClr val="tx1"/>
                </a:solidFill>
              </a:rPr>
              <a:t>melewati</a:t>
            </a:r>
            <a:r>
              <a:rPr kumimoji="1" lang="en-US" altLang="ja-JP" sz="1050" dirty="0">
                <a:solidFill>
                  <a:schemeClr val="tx1"/>
                </a:solidFill>
              </a:rPr>
              <a:t> garis </a:t>
            </a:r>
            <a:r>
              <a:rPr kumimoji="1" lang="en-US" altLang="ja-JP" sz="1050" dirty="0" err="1">
                <a:solidFill>
                  <a:schemeClr val="tx1"/>
                </a:solidFill>
              </a:rPr>
              <a:t>kuning</a:t>
            </a:r>
            <a:r>
              <a:rPr kumimoji="1" lang="en-US" altLang="ja-JP" sz="1050" dirty="0">
                <a:solidFill>
                  <a:schemeClr val="tx1"/>
                </a:solidFill>
              </a:rPr>
              <a:t> di </a:t>
            </a:r>
            <a:r>
              <a:rPr kumimoji="1" lang="en-US" altLang="ja-JP" sz="1050" dirty="0" err="1">
                <a:solidFill>
                  <a:schemeClr val="tx1"/>
                </a:solidFill>
              </a:rPr>
              <a:t>tanggul</a:t>
            </a:r>
            <a:endParaRPr kumimoji="1" lang="ja-JP" altLang="en-US" sz="1050" dirty="0">
              <a:solidFill>
                <a:schemeClr val="tx1"/>
              </a:solidFill>
            </a:endParaRPr>
          </a:p>
          <a:p>
            <a:endParaRPr kumimoji="1" lang="en-US" altLang="ja-JP" sz="1600" dirty="0">
              <a:solidFill>
                <a:schemeClr val="tx1"/>
              </a:solidFill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C40E23C8-E8F0-213A-E1FF-F0DAC4DE9147}"/>
              </a:ext>
            </a:extLst>
          </p:cNvPr>
          <p:cNvSpPr/>
          <p:nvPr/>
        </p:nvSpPr>
        <p:spPr>
          <a:xfrm>
            <a:off x="256192" y="4762480"/>
            <a:ext cx="4346117" cy="182173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en-US" altLang="ja-JP" sz="1600" dirty="0">
                <a:solidFill>
                  <a:schemeClr val="tx1"/>
                </a:solidFill>
              </a:rPr>
              <a:t>Tindakan</a:t>
            </a:r>
            <a:r>
              <a:rPr kumimoji="1" lang="ja-JP" altLang="en-US" sz="1600" dirty="0">
                <a:solidFill>
                  <a:schemeClr val="tx1"/>
                </a:solidFill>
              </a:rPr>
              <a:t> </a:t>
            </a:r>
            <a:r>
              <a:rPr kumimoji="1" lang="en-US" altLang="ja-JP" sz="1600" dirty="0" err="1">
                <a:solidFill>
                  <a:schemeClr val="tx1"/>
                </a:solidFill>
              </a:rPr>
              <a:t>warga</a:t>
            </a:r>
            <a:r>
              <a:rPr kumimoji="1" lang="ja-JP" altLang="en-US" sz="1600" dirty="0">
                <a:solidFill>
                  <a:schemeClr val="tx1"/>
                </a:solidFill>
              </a:rPr>
              <a:t> </a:t>
            </a:r>
            <a:r>
              <a:rPr kumimoji="1" lang="en-US" altLang="ja-JP" sz="1600" dirty="0" err="1">
                <a:solidFill>
                  <a:schemeClr val="tx1"/>
                </a:solidFill>
              </a:rPr>
              <a:t>sekitar,teman,dll</a:t>
            </a:r>
            <a:r>
              <a:rPr kumimoji="1" lang="en-US" altLang="ja-JP" sz="1600" dirty="0">
                <a:solidFill>
                  <a:schemeClr val="tx1"/>
                </a:solidFill>
              </a:rPr>
              <a:t>.</a:t>
            </a:r>
          </a:p>
          <a:p>
            <a:r>
              <a:rPr kumimoji="1" lang="en-US" altLang="ja-JP" sz="1100" dirty="0" err="1">
                <a:solidFill>
                  <a:schemeClr val="tx1"/>
                </a:solidFill>
              </a:rPr>
              <a:t>Contoh</a:t>
            </a:r>
            <a:r>
              <a:rPr kumimoji="1" lang="en-US" altLang="ja-JP" sz="1100" dirty="0">
                <a:solidFill>
                  <a:schemeClr val="tx1"/>
                </a:solidFill>
              </a:rPr>
              <a:t>:</a:t>
            </a:r>
            <a:r>
              <a:rPr kumimoji="1" lang="ja-JP" altLang="en-US" sz="1100" dirty="0">
                <a:solidFill>
                  <a:schemeClr val="tx1"/>
                </a:solidFill>
              </a:rPr>
              <a:t> </a:t>
            </a:r>
            <a:r>
              <a:rPr kumimoji="1" lang="en-US" altLang="ja-JP" sz="1100" dirty="0" err="1">
                <a:solidFill>
                  <a:schemeClr val="tx1"/>
                </a:solidFill>
              </a:rPr>
              <a:t>jika</a:t>
            </a:r>
            <a:r>
              <a:rPr kumimoji="1" lang="ja-JP" altLang="en-US" sz="1100" dirty="0">
                <a:solidFill>
                  <a:schemeClr val="tx1"/>
                </a:solidFill>
              </a:rPr>
              <a:t> </a:t>
            </a:r>
            <a:r>
              <a:rPr kumimoji="1" lang="en-US" altLang="ja-JP" sz="1100" dirty="0" err="1">
                <a:solidFill>
                  <a:schemeClr val="tx1"/>
                </a:solidFill>
              </a:rPr>
              <a:t>ada</a:t>
            </a:r>
            <a:r>
              <a:rPr kumimoji="1" lang="en-US" altLang="ja-JP" sz="1100" dirty="0">
                <a:solidFill>
                  <a:schemeClr val="tx1"/>
                </a:solidFill>
              </a:rPr>
              <a:t> </a:t>
            </a:r>
            <a:r>
              <a:rPr kumimoji="1" lang="en-US" altLang="ja-JP" sz="1100" dirty="0" err="1">
                <a:solidFill>
                  <a:schemeClr val="tx1"/>
                </a:solidFill>
              </a:rPr>
              <a:t>seruan</a:t>
            </a:r>
            <a:r>
              <a:rPr kumimoji="1" lang="en-US" altLang="ja-JP" sz="1100" dirty="0">
                <a:solidFill>
                  <a:schemeClr val="tx1"/>
                </a:solidFill>
              </a:rPr>
              <a:t> </a:t>
            </a:r>
            <a:r>
              <a:rPr kumimoji="1" lang="en-US" altLang="ja-JP" sz="1100" dirty="0" err="1">
                <a:solidFill>
                  <a:schemeClr val="tx1"/>
                </a:solidFill>
              </a:rPr>
              <a:t>evakuasi</a:t>
            </a:r>
            <a:r>
              <a:rPr kumimoji="1" lang="en-US" altLang="ja-JP" sz="1100" dirty="0">
                <a:solidFill>
                  <a:schemeClr val="tx1"/>
                </a:solidFill>
              </a:rPr>
              <a:t> </a:t>
            </a:r>
            <a:r>
              <a:rPr kumimoji="1" lang="en-US" altLang="ja-JP" sz="1100" dirty="0" err="1">
                <a:solidFill>
                  <a:schemeClr val="tx1"/>
                </a:solidFill>
              </a:rPr>
              <a:t>didaerah</a:t>
            </a:r>
            <a:r>
              <a:rPr kumimoji="1" lang="en-US" altLang="ja-JP" sz="1100" dirty="0">
                <a:solidFill>
                  <a:schemeClr val="tx1"/>
                </a:solidFill>
              </a:rPr>
              <a:t> </a:t>
            </a:r>
            <a:r>
              <a:rPr kumimoji="1" lang="en-US" altLang="ja-JP" sz="1100" dirty="0" err="1">
                <a:solidFill>
                  <a:schemeClr val="tx1"/>
                </a:solidFill>
              </a:rPr>
              <a:t>tersebut</a:t>
            </a:r>
            <a:r>
              <a:rPr kumimoji="1" lang="en-US" altLang="ja-JP" sz="1100" dirty="0">
                <a:solidFill>
                  <a:schemeClr val="tx1"/>
                </a:solidFill>
              </a:rPr>
              <a:t>.</a:t>
            </a:r>
          </a:p>
          <a:p>
            <a:r>
              <a:rPr kumimoji="1" lang="en-US" altLang="ja-JP" sz="1100" dirty="0">
                <a:solidFill>
                  <a:schemeClr val="tx1"/>
                </a:solidFill>
              </a:rPr>
              <a:t>               </a:t>
            </a:r>
            <a:r>
              <a:rPr kumimoji="1" lang="en-US" altLang="ja-JP" sz="1100" dirty="0" err="1">
                <a:solidFill>
                  <a:schemeClr val="tx1"/>
                </a:solidFill>
              </a:rPr>
              <a:t>jika</a:t>
            </a:r>
            <a:r>
              <a:rPr kumimoji="1" lang="en-US" altLang="ja-JP" sz="1100" dirty="0">
                <a:solidFill>
                  <a:schemeClr val="tx1"/>
                </a:solidFill>
              </a:rPr>
              <a:t> </a:t>
            </a:r>
            <a:r>
              <a:rPr kumimoji="1" lang="en-US" altLang="ja-JP" sz="1100" dirty="0" err="1">
                <a:solidFill>
                  <a:schemeClr val="tx1"/>
                </a:solidFill>
              </a:rPr>
              <a:t>menerima</a:t>
            </a:r>
            <a:r>
              <a:rPr kumimoji="1" lang="en-US" altLang="ja-JP" sz="1100" dirty="0">
                <a:solidFill>
                  <a:schemeClr val="tx1"/>
                </a:solidFill>
              </a:rPr>
              <a:t> </a:t>
            </a:r>
            <a:r>
              <a:rPr kumimoji="1" lang="en-US" altLang="ja-JP" sz="1100" dirty="0" err="1">
                <a:solidFill>
                  <a:schemeClr val="tx1"/>
                </a:solidFill>
              </a:rPr>
              <a:t>telepon</a:t>
            </a:r>
            <a:r>
              <a:rPr kumimoji="1" lang="en-US" altLang="ja-JP" sz="1100" dirty="0">
                <a:solidFill>
                  <a:schemeClr val="tx1"/>
                </a:solidFill>
              </a:rPr>
              <a:t> </a:t>
            </a:r>
            <a:r>
              <a:rPr kumimoji="1" lang="en-US" altLang="ja-JP" sz="1100" dirty="0" err="1">
                <a:solidFill>
                  <a:schemeClr val="tx1"/>
                </a:solidFill>
              </a:rPr>
              <a:t>dari</a:t>
            </a:r>
            <a:r>
              <a:rPr kumimoji="1" lang="en-US" altLang="ja-JP" sz="1100" dirty="0">
                <a:solidFill>
                  <a:schemeClr val="tx1"/>
                </a:solidFill>
              </a:rPr>
              <a:t> </a:t>
            </a:r>
            <a:r>
              <a:rPr kumimoji="1" lang="en-US" altLang="ja-JP" sz="1100" dirty="0" err="1">
                <a:solidFill>
                  <a:schemeClr val="tx1"/>
                </a:solidFill>
              </a:rPr>
              <a:t>teman</a:t>
            </a:r>
            <a:r>
              <a:rPr kumimoji="1" lang="en-US" altLang="ja-JP" sz="1100" dirty="0">
                <a:solidFill>
                  <a:schemeClr val="tx1"/>
                </a:solidFill>
              </a:rPr>
              <a:t> yang </a:t>
            </a:r>
            <a:r>
              <a:rPr kumimoji="1" lang="en-US" altLang="ja-JP" sz="1100" dirty="0" err="1">
                <a:solidFill>
                  <a:schemeClr val="tx1"/>
                </a:solidFill>
              </a:rPr>
              <a:t>ingin</a:t>
            </a:r>
            <a:r>
              <a:rPr kumimoji="1" lang="en-US" altLang="ja-JP" sz="1100" dirty="0">
                <a:solidFill>
                  <a:schemeClr val="tx1"/>
                </a:solidFill>
              </a:rPr>
              <a:t> </a:t>
            </a:r>
            <a:r>
              <a:rPr kumimoji="1" lang="en-US" altLang="ja-JP" sz="1100" dirty="0" err="1">
                <a:solidFill>
                  <a:schemeClr val="tx1"/>
                </a:solidFill>
              </a:rPr>
              <a:t>mengungsi</a:t>
            </a:r>
            <a:r>
              <a:rPr kumimoji="1" lang="en-US" altLang="ja-JP" sz="1100" dirty="0">
                <a:solidFill>
                  <a:schemeClr val="tx1"/>
                </a:solidFill>
              </a:rPr>
              <a:t>,</a:t>
            </a:r>
          </a:p>
          <a:p>
            <a:r>
              <a:rPr kumimoji="1" lang="en-US" altLang="ja-JP" sz="1100" dirty="0">
                <a:solidFill>
                  <a:schemeClr val="tx1"/>
                </a:solidFill>
              </a:rPr>
              <a:t>               Ketika Listrik </a:t>
            </a:r>
            <a:r>
              <a:rPr kumimoji="1" lang="en-US" altLang="ja-JP" sz="1100" dirty="0" err="1">
                <a:solidFill>
                  <a:schemeClr val="tx1"/>
                </a:solidFill>
              </a:rPr>
              <a:t>padam</a:t>
            </a:r>
            <a:r>
              <a:rPr kumimoji="1" lang="en-US" altLang="ja-JP" sz="1100" dirty="0">
                <a:solidFill>
                  <a:schemeClr val="tx1"/>
                </a:solidFill>
              </a:rPr>
              <a:t> </a:t>
            </a:r>
            <a:r>
              <a:rPr kumimoji="1" lang="en-US" altLang="ja-JP" sz="1100" dirty="0" err="1">
                <a:solidFill>
                  <a:schemeClr val="tx1"/>
                </a:solidFill>
              </a:rPr>
              <a:t>didistrik</a:t>
            </a:r>
            <a:r>
              <a:rPr kumimoji="1" lang="en-US" altLang="ja-JP" sz="1100" dirty="0">
                <a:solidFill>
                  <a:schemeClr val="tx1"/>
                </a:solidFill>
              </a:rPr>
              <a:t> </a:t>
            </a:r>
            <a:r>
              <a:rPr kumimoji="1" lang="en-US" altLang="ja-JP" sz="1100" dirty="0" err="1">
                <a:solidFill>
                  <a:schemeClr val="tx1"/>
                </a:solidFill>
              </a:rPr>
              <a:t>tersebut</a:t>
            </a:r>
            <a:r>
              <a:rPr kumimoji="1" lang="en-US" altLang="ja-JP" sz="1100" dirty="0">
                <a:solidFill>
                  <a:schemeClr val="tx1"/>
                </a:solidFill>
              </a:rPr>
              <a:t> dan </a:t>
            </a:r>
            <a:r>
              <a:rPr kumimoji="1" lang="en-US" altLang="ja-JP" sz="1100" dirty="0" err="1">
                <a:solidFill>
                  <a:schemeClr val="tx1"/>
                </a:solidFill>
              </a:rPr>
              <a:t>mobil</a:t>
            </a:r>
            <a:r>
              <a:rPr kumimoji="1" lang="en-US" altLang="ja-JP" sz="1100" dirty="0">
                <a:solidFill>
                  <a:schemeClr val="tx1"/>
                </a:solidFill>
              </a:rPr>
              <a:t> </a:t>
            </a:r>
            <a:r>
              <a:rPr kumimoji="1" lang="en-US" altLang="ja-JP" sz="1100" dirty="0" err="1">
                <a:solidFill>
                  <a:schemeClr val="tx1"/>
                </a:solidFill>
              </a:rPr>
              <a:t>polisi</a:t>
            </a:r>
            <a:endParaRPr kumimoji="1" lang="en-US" altLang="ja-JP" sz="1100" dirty="0">
              <a:solidFill>
                <a:schemeClr val="tx1"/>
              </a:solidFill>
            </a:endParaRPr>
          </a:p>
          <a:p>
            <a:r>
              <a:rPr kumimoji="1" lang="en-US" altLang="ja-JP" sz="1100" dirty="0">
                <a:solidFill>
                  <a:schemeClr val="tx1"/>
                </a:solidFill>
              </a:rPr>
              <a:t>               </a:t>
            </a:r>
            <a:r>
              <a:rPr kumimoji="1" lang="en-US" altLang="ja-JP" sz="1100" dirty="0" err="1">
                <a:solidFill>
                  <a:schemeClr val="tx1"/>
                </a:solidFill>
              </a:rPr>
              <a:t>datang</a:t>
            </a:r>
            <a:r>
              <a:rPr kumimoji="1" lang="en-US" altLang="ja-JP" sz="1100" dirty="0">
                <a:solidFill>
                  <a:schemeClr val="tx1"/>
                </a:solidFill>
              </a:rPr>
              <a:t> dan </a:t>
            </a:r>
            <a:r>
              <a:rPr kumimoji="1" lang="en-US" altLang="ja-JP" sz="1100" dirty="0" err="1">
                <a:solidFill>
                  <a:schemeClr val="tx1"/>
                </a:solidFill>
              </a:rPr>
              <a:t>meminta</a:t>
            </a:r>
            <a:r>
              <a:rPr kumimoji="1" lang="en-US" altLang="ja-JP" sz="1100" dirty="0">
                <a:solidFill>
                  <a:schemeClr val="tx1"/>
                </a:solidFill>
              </a:rPr>
              <a:t> </a:t>
            </a:r>
            <a:r>
              <a:rPr kumimoji="1" lang="en-US" altLang="ja-JP" sz="1100" dirty="0" err="1">
                <a:solidFill>
                  <a:schemeClr val="tx1"/>
                </a:solidFill>
              </a:rPr>
              <a:t>untuk</a:t>
            </a:r>
            <a:r>
              <a:rPr kumimoji="1" lang="en-US" altLang="ja-JP" sz="1100" dirty="0">
                <a:solidFill>
                  <a:schemeClr val="tx1"/>
                </a:solidFill>
              </a:rPr>
              <a:t> </a:t>
            </a:r>
            <a:r>
              <a:rPr kumimoji="1" lang="en-US" altLang="ja-JP" sz="1100" dirty="0" err="1">
                <a:solidFill>
                  <a:schemeClr val="tx1"/>
                </a:solidFill>
              </a:rPr>
              <a:t>berevakuasi</a:t>
            </a:r>
            <a:r>
              <a:rPr kumimoji="1" lang="en-US" altLang="ja-JP" sz="1100" dirty="0">
                <a:solidFill>
                  <a:schemeClr val="tx1"/>
                </a:solidFill>
              </a:rPr>
              <a:t>.</a:t>
            </a:r>
            <a:endParaRPr kumimoji="1" lang="ja-JP" altLang="en-US" sz="1100" dirty="0">
              <a:solidFill>
                <a:schemeClr val="tx1"/>
              </a:solidFill>
            </a:endParaRPr>
          </a:p>
          <a:p>
            <a:endParaRPr kumimoji="1" lang="en-US" altLang="ja-JP" sz="1600" dirty="0">
              <a:solidFill>
                <a:schemeClr val="tx1"/>
              </a:solidFill>
            </a:endParaRPr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BECC406E-7BAA-13DA-1974-425736E93290}"/>
              </a:ext>
            </a:extLst>
          </p:cNvPr>
          <p:cNvSpPr/>
          <p:nvPr/>
        </p:nvSpPr>
        <p:spPr>
          <a:xfrm>
            <a:off x="4998890" y="6025598"/>
            <a:ext cx="4653634" cy="53366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400" b="1" dirty="0" err="1">
                <a:solidFill>
                  <a:srgbClr val="C00000"/>
                </a:solidFill>
              </a:rPr>
              <a:t>Catatan</a:t>
            </a:r>
            <a:r>
              <a:rPr kumimoji="1" lang="ja-JP" altLang="en-US" sz="1400" b="1" dirty="0">
                <a:solidFill>
                  <a:srgbClr val="C00000"/>
                </a:solidFill>
              </a:rPr>
              <a:t> ：</a:t>
            </a:r>
            <a:r>
              <a:rPr kumimoji="1" lang="en-US" altLang="ja-JP" sz="1400" b="1" dirty="0" err="1">
                <a:solidFill>
                  <a:srgbClr val="C00000"/>
                </a:solidFill>
              </a:rPr>
              <a:t>ini</a:t>
            </a:r>
            <a:r>
              <a:rPr kumimoji="1" lang="en-US" altLang="ja-JP" sz="1400" b="1" dirty="0">
                <a:solidFill>
                  <a:srgbClr val="C00000"/>
                </a:solidFill>
              </a:rPr>
              <a:t> </a:t>
            </a:r>
            <a:r>
              <a:rPr kumimoji="1" lang="en-US" altLang="ja-JP" sz="1400" b="1" dirty="0" err="1">
                <a:solidFill>
                  <a:srgbClr val="C00000"/>
                </a:solidFill>
              </a:rPr>
              <a:t>adalah</a:t>
            </a:r>
            <a:r>
              <a:rPr kumimoji="1" lang="en-US" altLang="ja-JP" sz="1400" b="1" dirty="0">
                <a:solidFill>
                  <a:srgbClr val="C00000"/>
                </a:solidFill>
              </a:rPr>
              <a:t> </a:t>
            </a:r>
            <a:r>
              <a:rPr kumimoji="1" lang="en-US" altLang="ja-JP" sz="1400" b="1" dirty="0" err="1">
                <a:solidFill>
                  <a:srgbClr val="C00000"/>
                </a:solidFill>
              </a:rPr>
              <a:t>referensi</a:t>
            </a:r>
            <a:r>
              <a:rPr kumimoji="1" lang="en-US" altLang="ja-JP" sz="1400" b="1" dirty="0">
                <a:solidFill>
                  <a:srgbClr val="C00000"/>
                </a:solidFill>
              </a:rPr>
              <a:t> </a:t>
            </a:r>
            <a:r>
              <a:rPr kumimoji="1" lang="en-US" altLang="ja-JP" sz="1400" b="1" dirty="0" err="1">
                <a:solidFill>
                  <a:srgbClr val="C00000"/>
                </a:solidFill>
              </a:rPr>
              <a:t>selama</a:t>
            </a:r>
            <a:r>
              <a:rPr kumimoji="1" lang="en-US" altLang="ja-JP" sz="1400" b="1" dirty="0">
                <a:solidFill>
                  <a:srgbClr val="C00000"/>
                </a:solidFill>
              </a:rPr>
              <a:t> </a:t>
            </a:r>
            <a:r>
              <a:rPr kumimoji="1" lang="en-US" altLang="ja-JP" sz="1400" b="1" dirty="0" err="1">
                <a:solidFill>
                  <a:srgbClr val="C00000"/>
                </a:solidFill>
              </a:rPr>
              <a:t>evakuasi</a:t>
            </a:r>
            <a:r>
              <a:rPr kumimoji="1" lang="en-US" altLang="ja-JP" sz="1400" b="1" dirty="0">
                <a:solidFill>
                  <a:srgbClr val="C00000"/>
                </a:solidFill>
              </a:rPr>
              <a:t> dan </a:t>
            </a:r>
            <a:r>
              <a:rPr kumimoji="1" lang="en-US" altLang="ja-JP" sz="1400" b="1" dirty="0" err="1">
                <a:solidFill>
                  <a:srgbClr val="C00000"/>
                </a:solidFill>
              </a:rPr>
              <a:t>belum</a:t>
            </a:r>
            <a:r>
              <a:rPr kumimoji="1" lang="en-US" altLang="ja-JP" sz="1400" b="1" dirty="0">
                <a:solidFill>
                  <a:srgbClr val="C00000"/>
                </a:solidFill>
              </a:rPr>
              <a:t> </a:t>
            </a:r>
            <a:r>
              <a:rPr kumimoji="1" lang="en-US" altLang="ja-JP" sz="1400" b="1" dirty="0" err="1">
                <a:solidFill>
                  <a:srgbClr val="C00000"/>
                </a:solidFill>
              </a:rPr>
              <a:t>tentu</a:t>
            </a:r>
            <a:r>
              <a:rPr kumimoji="1" lang="en-US" altLang="ja-JP" sz="1400" b="1" dirty="0">
                <a:solidFill>
                  <a:srgbClr val="C00000"/>
                </a:solidFill>
              </a:rPr>
              <a:t> </a:t>
            </a:r>
            <a:r>
              <a:rPr kumimoji="1" lang="en-US" altLang="ja-JP" sz="1400" b="1" dirty="0" err="1">
                <a:solidFill>
                  <a:srgbClr val="C00000"/>
                </a:solidFill>
              </a:rPr>
              <a:t>merupakan</a:t>
            </a:r>
            <a:r>
              <a:rPr kumimoji="1" lang="en-US" altLang="ja-JP" sz="1400" b="1" dirty="0">
                <a:solidFill>
                  <a:srgbClr val="C00000"/>
                </a:solidFill>
              </a:rPr>
              <a:t> </a:t>
            </a:r>
            <a:r>
              <a:rPr kumimoji="1" lang="en-US" altLang="ja-JP" sz="1400" b="1" dirty="0" err="1">
                <a:solidFill>
                  <a:srgbClr val="C00000"/>
                </a:solidFill>
              </a:rPr>
              <a:t>standar</a:t>
            </a:r>
            <a:r>
              <a:rPr kumimoji="1" lang="en-US" altLang="ja-JP" sz="1400" b="1" dirty="0">
                <a:solidFill>
                  <a:srgbClr val="C00000"/>
                </a:solidFill>
              </a:rPr>
              <a:t> </a:t>
            </a:r>
            <a:r>
              <a:rPr kumimoji="1" lang="en-US" altLang="ja-JP" sz="1400" b="1" dirty="0" err="1">
                <a:solidFill>
                  <a:srgbClr val="C00000"/>
                </a:solidFill>
              </a:rPr>
              <a:t>evakuasi</a:t>
            </a:r>
            <a:r>
              <a:rPr kumimoji="1" lang="en-US" altLang="ja-JP" sz="1400" b="1" dirty="0">
                <a:solidFill>
                  <a:srgbClr val="C00000"/>
                </a:solidFill>
              </a:rPr>
              <a:t> yang </a:t>
            </a:r>
            <a:r>
              <a:rPr kumimoji="1" lang="en-US" altLang="ja-JP" sz="1400" b="1" dirty="0" err="1">
                <a:solidFill>
                  <a:srgbClr val="C00000"/>
                </a:solidFill>
              </a:rPr>
              <a:t>aman</a:t>
            </a:r>
            <a:r>
              <a:rPr kumimoji="1" lang="en-US" altLang="ja-JP" sz="1400" b="1" dirty="0">
                <a:solidFill>
                  <a:srgbClr val="C00000"/>
                </a:solidFill>
              </a:rPr>
              <a:t>.</a:t>
            </a:r>
            <a:endParaRPr kumimoji="1" lang="ja-JP" altLang="en-US" sz="1400" b="1" dirty="0">
              <a:solidFill>
                <a:srgbClr val="C00000"/>
              </a:solidFill>
            </a:endParaRPr>
          </a:p>
        </p:txBody>
      </p:sp>
      <p:sp>
        <p:nvSpPr>
          <p:cNvPr id="9" name="大かっこ 8">
            <a:extLst>
              <a:ext uri="{FF2B5EF4-FFF2-40B4-BE49-F238E27FC236}">
                <a16:creationId xmlns:a16="http://schemas.microsoft.com/office/drawing/2014/main" id="{158269ED-CAAA-DFB7-66B8-2B2C7D3CE13B}"/>
              </a:ext>
            </a:extLst>
          </p:cNvPr>
          <p:cNvSpPr/>
          <p:nvPr/>
        </p:nvSpPr>
        <p:spPr>
          <a:xfrm>
            <a:off x="384048" y="2802169"/>
            <a:ext cx="4102965" cy="833822"/>
          </a:xfrm>
          <a:prstGeom prst="bracketPair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大かっこ 9">
            <a:extLst>
              <a:ext uri="{FF2B5EF4-FFF2-40B4-BE49-F238E27FC236}">
                <a16:creationId xmlns:a16="http://schemas.microsoft.com/office/drawing/2014/main" id="{69B71507-ABF5-4942-05F7-FDB1894E5972}"/>
              </a:ext>
            </a:extLst>
          </p:cNvPr>
          <p:cNvSpPr/>
          <p:nvPr/>
        </p:nvSpPr>
        <p:spPr>
          <a:xfrm>
            <a:off x="384048" y="5632522"/>
            <a:ext cx="4102965" cy="833822"/>
          </a:xfrm>
          <a:prstGeom prst="bracketPair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F2D97E14-1F7E-9F55-9E75-9C6733C28AD1}"/>
              </a:ext>
            </a:extLst>
          </p:cNvPr>
          <p:cNvSpPr/>
          <p:nvPr/>
        </p:nvSpPr>
        <p:spPr>
          <a:xfrm>
            <a:off x="5092892" y="3047070"/>
            <a:ext cx="4288692" cy="533666"/>
          </a:xfrm>
          <a:prstGeom prst="round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b="1" dirty="0"/>
              <a:t>(</a:t>
            </a:r>
            <a:r>
              <a:rPr kumimoji="1" lang="en-US" altLang="ja-JP" b="1" dirty="0" err="1"/>
              <a:t>Referensi</a:t>
            </a:r>
            <a:r>
              <a:rPr kumimoji="1" lang="en-US" altLang="ja-JP" b="1" dirty="0"/>
              <a:t>) </a:t>
            </a:r>
            <a:r>
              <a:rPr kumimoji="1" lang="en-US" altLang="ja-JP" b="1" dirty="0" err="1"/>
              <a:t>informasi</a:t>
            </a:r>
            <a:r>
              <a:rPr kumimoji="1" lang="ja-JP" altLang="en-US" b="1" dirty="0"/>
              <a:t> </a:t>
            </a:r>
            <a:r>
              <a:rPr kumimoji="1" lang="en-US" altLang="ja-JP" b="1" dirty="0" err="1"/>
              <a:t>pengamatan</a:t>
            </a:r>
            <a:endParaRPr kumimoji="1" lang="ja-JP" altLang="en-US" b="1" dirty="0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D4F3A845-63F1-3092-28CB-D08B7832E653}"/>
              </a:ext>
            </a:extLst>
          </p:cNvPr>
          <p:cNvSpPr/>
          <p:nvPr/>
        </p:nvSpPr>
        <p:spPr>
          <a:xfrm>
            <a:off x="5092892" y="3747325"/>
            <a:ext cx="4288692" cy="218290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200" dirty="0" err="1">
                <a:solidFill>
                  <a:schemeClr val="tx1"/>
                </a:solidFill>
              </a:rPr>
              <a:t>cth</a:t>
            </a:r>
            <a:r>
              <a:rPr kumimoji="1" lang="ja-JP" altLang="en-US" sz="1200" dirty="0">
                <a:solidFill>
                  <a:schemeClr val="tx1"/>
                </a:solidFill>
              </a:rPr>
              <a:t>☑</a:t>
            </a:r>
            <a:r>
              <a:rPr kumimoji="1" lang="en-US" altLang="ja-JP" sz="1200" dirty="0" err="1">
                <a:solidFill>
                  <a:schemeClr val="tx1"/>
                </a:solidFill>
              </a:rPr>
              <a:t>curah</a:t>
            </a:r>
            <a:r>
              <a:rPr kumimoji="1" lang="en-US" altLang="ja-JP" sz="1200" dirty="0">
                <a:solidFill>
                  <a:schemeClr val="tx1"/>
                </a:solidFill>
              </a:rPr>
              <a:t> </a:t>
            </a:r>
            <a:r>
              <a:rPr kumimoji="1" lang="en-US" altLang="ja-JP" sz="1200" dirty="0" err="1">
                <a:solidFill>
                  <a:schemeClr val="tx1"/>
                </a:solidFill>
              </a:rPr>
              <a:t>hujan</a:t>
            </a:r>
            <a:r>
              <a:rPr kumimoji="1" lang="ja-JP" altLang="en-US" sz="1200" dirty="0">
                <a:solidFill>
                  <a:schemeClr val="tx1"/>
                </a:solidFill>
              </a:rPr>
              <a:t>　□</a:t>
            </a:r>
            <a:r>
              <a:rPr kumimoji="1" lang="en-US" altLang="ja-JP" sz="1200" dirty="0" err="1">
                <a:solidFill>
                  <a:schemeClr val="tx1"/>
                </a:solidFill>
              </a:rPr>
              <a:t>ketinggian</a:t>
            </a:r>
            <a:r>
              <a:rPr kumimoji="1" lang="ja-JP" altLang="en-US" sz="1200" dirty="0">
                <a:solidFill>
                  <a:schemeClr val="tx1"/>
                </a:solidFill>
              </a:rPr>
              <a:t> </a:t>
            </a:r>
            <a:r>
              <a:rPr kumimoji="1" lang="en-US" altLang="ja-JP" sz="1200" dirty="0">
                <a:solidFill>
                  <a:schemeClr val="tx1"/>
                </a:solidFill>
              </a:rPr>
              <a:t>air</a:t>
            </a:r>
            <a:r>
              <a:rPr kumimoji="1" lang="ja-JP" altLang="en-US" sz="1200" dirty="0">
                <a:solidFill>
                  <a:schemeClr val="tx1"/>
                </a:solidFill>
              </a:rPr>
              <a:t>□</a:t>
            </a:r>
            <a:r>
              <a:rPr kumimoji="1" lang="en-US" altLang="ja-JP" sz="1200" dirty="0">
                <a:solidFill>
                  <a:schemeClr val="tx1"/>
                </a:solidFill>
              </a:rPr>
              <a:t>index air</a:t>
            </a:r>
            <a:r>
              <a:rPr kumimoji="1" lang="ja-JP" altLang="en-US" sz="1200" dirty="0">
                <a:solidFill>
                  <a:schemeClr val="tx1"/>
                </a:solidFill>
              </a:rPr>
              <a:t>□</a:t>
            </a:r>
            <a:r>
              <a:rPr kumimoji="1" lang="en-US" altLang="ja-JP" sz="1200" dirty="0">
                <a:solidFill>
                  <a:schemeClr val="tx1"/>
                </a:solidFill>
              </a:rPr>
              <a:t>pasang </a:t>
            </a:r>
            <a:r>
              <a:rPr kumimoji="1" lang="en-US" altLang="ja-JP" sz="1200" dirty="0" err="1">
                <a:solidFill>
                  <a:schemeClr val="tx1"/>
                </a:solidFill>
              </a:rPr>
              <a:t>pasang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</a:rPr>
              <a:t>　</a:t>
            </a:r>
            <a:r>
              <a:rPr kumimoji="1" lang="en-US" altLang="ja-JP" sz="1200" dirty="0">
                <a:solidFill>
                  <a:schemeClr val="tx1"/>
                </a:solidFill>
              </a:rPr>
              <a:t>Lokasi </a:t>
            </a:r>
            <a:r>
              <a:rPr kumimoji="1" lang="ja-JP" altLang="en-US" sz="1200" dirty="0">
                <a:solidFill>
                  <a:schemeClr val="tx1"/>
                </a:solidFill>
              </a:rPr>
              <a:t>：</a:t>
            </a:r>
            <a:r>
              <a:rPr kumimoji="1" lang="en-US" altLang="ja-JP" sz="1200" dirty="0">
                <a:solidFill>
                  <a:schemeClr val="tx1"/>
                </a:solidFill>
              </a:rPr>
              <a:t>Ikeda</a:t>
            </a:r>
            <a:r>
              <a:rPr kumimoji="1" lang="ja-JP" altLang="en-US" sz="1200" dirty="0">
                <a:solidFill>
                  <a:schemeClr val="tx1"/>
                </a:solidFill>
              </a:rPr>
              <a:t>　</a:t>
            </a:r>
            <a:r>
              <a:rPr kumimoji="1" lang="en-US" altLang="ja-JP" sz="1200" dirty="0" err="1">
                <a:solidFill>
                  <a:schemeClr val="tx1"/>
                </a:solidFill>
              </a:rPr>
              <a:t>Situas</a:t>
            </a:r>
            <a:r>
              <a:rPr kumimoji="1" lang="ja-JP" altLang="en-US" sz="1200" dirty="0">
                <a:solidFill>
                  <a:schemeClr val="tx1"/>
                </a:solidFill>
              </a:rPr>
              <a:t>：</a:t>
            </a:r>
            <a:r>
              <a:rPr kumimoji="1" lang="en-US" altLang="ja-JP" sz="1200" dirty="0">
                <a:solidFill>
                  <a:schemeClr val="tx1"/>
                </a:solidFill>
              </a:rPr>
              <a:t> 80mm/jam </a:t>
            </a:r>
            <a:r>
              <a:rPr kumimoji="1" lang="ja-JP" altLang="en-US" sz="1200" dirty="0">
                <a:solidFill>
                  <a:schemeClr val="tx1"/>
                </a:solidFill>
              </a:rPr>
              <a:t>　</a:t>
            </a:r>
            <a:r>
              <a:rPr kumimoji="1" lang="en-US" altLang="ja-JP" sz="1200" dirty="0">
                <a:solidFill>
                  <a:schemeClr val="tx1"/>
                </a:solidFill>
              </a:rPr>
              <a:t>Tingkat </a:t>
            </a:r>
            <a:r>
              <a:rPr kumimoji="1" lang="en-US" altLang="ja-JP" sz="1200" dirty="0" err="1">
                <a:solidFill>
                  <a:schemeClr val="tx1"/>
                </a:solidFill>
              </a:rPr>
              <a:t>peringatan</a:t>
            </a:r>
            <a:r>
              <a:rPr kumimoji="1" lang="ja-JP" altLang="en-US" sz="1200" dirty="0">
                <a:solidFill>
                  <a:schemeClr val="tx1"/>
                </a:solidFill>
              </a:rPr>
              <a:t>：５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endParaRPr kumimoji="1" lang="en-US" altLang="ja-JP" sz="700" dirty="0">
              <a:solidFill>
                <a:schemeClr val="tx1"/>
              </a:solidFill>
            </a:endParaRPr>
          </a:p>
          <a:p>
            <a:r>
              <a:rPr kumimoji="1" lang="ja-JP" altLang="en-US" sz="1300" dirty="0">
                <a:solidFill>
                  <a:schemeClr val="tx1"/>
                </a:solidFill>
              </a:rPr>
              <a:t>□</a:t>
            </a:r>
            <a:r>
              <a:rPr kumimoji="1" lang="en-US" altLang="ja-JP" sz="1300" dirty="0">
                <a:solidFill>
                  <a:schemeClr val="tx1"/>
                </a:solidFill>
              </a:rPr>
              <a:t>Curah </a:t>
            </a:r>
            <a:r>
              <a:rPr kumimoji="1" lang="en-US" altLang="ja-JP" sz="1300" dirty="0" err="1">
                <a:solidFill>
                  <a:schemeClr val="tx1"/>
                </a:solidFill>
              </a:rPr>
              <a:t>hujan</a:t>
            </a:r>
            <a:r>
              <a:rPr kumimoji="1" lang="en-US" altLang="ja-JP" sz="1300" dirty="0">
                <a:solidFill>
                  <a:schemeClr val="tx1"/>
                </a:solidFill>
              </a:rPr>
              <a:t>/jam</a:t>
            </a:r>
            <a:r>
              <a:rPr kumimoji="1" lang="ja-JP" altLang="en-US" sz="1300" dirty="0">
                <a:solidFill>
                  <a:schemeClr val="tx1"/>
                </a:solidFill>
              </a:rPr>
              <a:t>□</a:t>
            </a:r>
            <a:r>
              <a:rPr kumimoji="1" lang="en-US" altLang="ja-JP" sz="1300" dirty="0" err="1">
                <a:solidFill>
                  <a:schemeClr val="tx1"/>
                </a:solidFill>
              </a:rPr>
              <a:t>Ketinggian</a:t>
            </a:r>
            <a:r>
              <a:rPr kumimoji="1" lang="ja-JP" altLang="en-US" sz="1300" dirty="0">
                <a:solidFill>
                  <a:schemeClr val="tx1"/>
                </a:solidFill>
              </a:rPr>
              <a:t>□</a:t>
            </a:r>
            <a:r>
              <a:rPr kumimoji="1" lang="en-US" altLang="ja-JP" sz="1300" dirty="0">
                <a:solidFill>
                  <a:schemeClr val="tx1"/>
                </a:solidFill>
              </a:rPr>
              <a:t>Index air</a:t>
            </a:r>
            <a:r>
              <a:rPr kumimoji="1" lang="ja-JP" altLang="en-US" sz="1300" dirty="0">
                <a:solidFill>
                  <a:schemeClr val="tx1"/>
                </a:solidFill>
              </a:rPr>
              <a:t>□</a:t>
            </a:r>
            <a:r>
              <a:rPr kumimoji="1" lang="en-US" altLang="ja-JP" sz="1300" dirty="0">
                <a:solidFill>
                  <a:schemeClr val="tx1"/>
                </a:solidFill>
              </a:rPr>
              <a:t>Tingkat pasang</a:t>
            </a:r>
          </a:p>
          <a:p>
            <a:r>
              <a:rPr kumimoji="1" lang="ja-JP" altLang="en-US" sz="1300" dirty="0">
                <a:solidFill>
                  <a:schemeClr val="tx1"/>
                </a:solidFill>
              </a:rPr>
              <a:t>　</a:t>
            </a:r>
            <a:r>
              <a:rPr kumimoji="1" lang="en-US" altLang="ja-JP" sz="1300" dirty="0">
                <a:solidFill>
                  <a:schemeClr val="tx1"/>
                </a:solidFill>
              </a:rPr>
              <a:t>Lokasi</a:t>
            </a:r>
            <a:r>
              <a:rPr kumimoji="1" lang="ja-JP" altLang="en-US" sz="1300" dirty="0">
                <a:solidFill>
                  <a:schemeClr val="tx1"/>
                </a:solidFill>
              </a:rPr>
              <a:t>：　　　</a:t>
            </a:r>
            <a:r>
              <a:rPr kumimoji="1" lang="en-US" altLang="ja-JP" sz="1300" dirty="0" err="1">
                <a:solidFill>
                  <a:schemeClr val="tx1"/>
                </a:solidFill>
              </a:rPr>
              <a:t>Situasi</a:t>
            </a:r>
            <a:r>
              <a:rPr kumimoji="1" lang="ja-JP" altLang="en-US" sz="1300" dirty="0">
                <a:solidFill>
                  <a:schemeClr val="tx1"/>
                </a:solidFill>
              </a:rPr>
              <a:t>：　　　　　</a:t>
            </a:r>
            <a:r>
              <a:rPr kumimoji="1" lang="en-US" altLang="ja-JP" sz="1300" dirty="0">
                <a:solidFill>
                  <a:schemeClr val="tx1"/>
                </a:solidFill>
              </a:rPr>
              <a:t>Tingkat </a:t>
            </a:r>
            <a:r>
              <a:rPr kumimoji="1" lang="en-US" altLang="ja-JP" sz="1300" dirty="0" err="1">
                <a:solidFill>
                  <a:schemeClr val="tx1"/>
                </a:solidFill>
              </a:rPr>
              <a:t>peringatan</a:t>
            </a:r>
            <a:r>
              <a:rPr kumimoji="1" lang="ja-JP" altLang="en-US" sz="1300" dirty="0">
                <a:solidFill>
                  <a:schemeClr val="tx1"/>
                </a:solidFill>
              </a:rPr>
              <a:t>：</a:t>
            </a:r>
            <a:endParaRPr kumimoji="1" lang="en-US" altLang="ja-JP" sz="1300" dirty="0">
              <a:solidFill>
                <a:schemeClr val="tx1"/>
              </a:solidFill>
            </a:endParaRPr>
          </a:p>
          <a:p>
            <a:r>
              <a:rPr kumimoji="1" lang="ja-JP" altLang="en-US" sz="1300" dirty="0">
                <a:solidFill>
                  <a:schemeClr val="tx1"/>
                </a:solidFill>
              </a:rPr>
              <a:t>□</a:t>
            </a:r>
            <a:r>
              <a:rPr kumimoji="1" lang="en-US" altLang="ja-JP" sz="1300" dirty="0">
                <a:solidFill>
                  <a:schemeClr val="tx1"/>
                </a:solidFill>
              </a:rPr>
              <a:t>Curah </a:t>
            </a:r>
            <a:r>
              <a:rPr kumimoji="1" lang="en-US" altLang="ja-JP" sz="1300" dirty="0" err="1">
                <a:solidFill>
                  <a:schemeClr val="tx1"/>
                </a:solidFill>
              </a:rPr>
              <a:t>hujan</a:t>
            </a:r>
            <a:r>
              <a:rPr kumimoji="1" lang="en-US" altLang="ja-JP" sz="1300" dirty="0">
                <a:solidFill>
                  <a:schemeClr val="tx1"/>
                </a:solidFill>
              </a:rPr>
              <a:t>/jam</a:t>
            </a:r>
            <a:r>
              <a:rPr kumimoji="1" lang="ja-JP" altLang="en-US" sz="1300" dirty="0">
                <a:solidFill>
                  <a:schemeClr val="tx1"/>
                </a:solidFill>
              </a:rPr>
              <a:t>□</a:t>
            </a:r>
            <a:r>
              <a:rPr kumimoji="1" lang="en-US" altLang="ja-JP" sz="1300" dirty="0" err="1">
                <a:solidFill>
                  <a:schemeClr val="tx1"/>
                </a:solidFill>
              </a:rPr>
              <a:t>Ketinggian</a:t>
            </a:r>
            <a:r>
              <a:rPr kumimoji="1" lang="ja-JP" altLang="en-US" sz="1300" dirty="0">
                <a:solidFill>
                  <a:schemeClr val="tx1"/>
                </a:solidFill>
              </a:rPr>
              <a:t>□</a:t>
            </a:r>
            <a:r>
              <a:rPr kumimoji="1" lang="en-US" altLang="ja-JP" sz="1300" dirty="0">
                <a:solidFill>
                  <a:schemeClr val="tx1"/>
                </a:solidFill>
              </a:rPr>
              <a:t>Index air</a:t>
            </a:r>
            <a:r>
              <a:rPr kumimoji="1" lang="ja-JP" altLang="en-US" sz="1300" dirty="0">
                <a:solidFill>
                  <a:schemeClr val="tx1"/>
                </a:solidFill>
              </a:rPr>
              <a:t>□</a:t>
            </a:r>
            <a:r>
              <a:rPr kumimoji="1" lang="en-US" altLang="ja-JP" sz="1300" dirty="0">
                <a:solidFill>
                  <a:schemeClr val="tx1"/>
                </a:solidFill>
              </a:rPr>
              <a:t>Tingkat pasang</a:t>
            </a:r>
          </a:p>
          <a:p>
            <a:r>
              <a:rPr kumimoji="1" lang="ja-JP" altLang="en-US" sz="1300" dirty="0">
                <a:solidFill>
                  <a:schemeClr val="tx1"/>
                </a:solidFill>
              </a:rPr>
              <a:t>　</a:t>
            </a:r>
            <a:r>
              <a:rPr kumimoji="1" lang="en-US" altLang="ja-JP" sz="1300" dirty="0">
                <a:solidFill>
                  <a:schemeClr val="tx1"/>
                </a:solidFill>
              </a:rPr>
              <a:t>Lokasi</a:t>
            </a:r>
            <a:r>
              <a:rPr kumimoji="1" lang="ja-JP" altLang="en-US" sz="1300" dirty="0">
                <a:solidFill>
                  <a:schemeClr val="tx1"/>
                </a:solidFill>
              </a:rPr>
              <a:t>：　　　</a:t>
            </a:r>
            <a:r>
              <a:rPr kumimoji="1" lang="en-US" altLang="ja-JP" sz="1300" dirty="0" err="1">
                <a:solidFill>
                  <a:schemeClr val="tx1"/>
                </a:solidFill>
              </a:rPr>
              <a:t>Situasi</a:t>
            </a:r>
            <a:r>
              <a:rPr kumimoji="1" lang="ja-JP" altLang="en-US" sz="1300" dirty="0">
                <a:solidFill>
                  <a:schemeClr val="tx1"/>
                </a:solidFill>
              </a:rPr>
              <a:t>：　　　　　</a:t>
            </a:r>
            <a:r>
              <a:rPr kumimoji="1" lang="en-US" altLang="ja-JP" sz="1300" dirty="0">
                <a:solidFill>
                  <a:schemeClr val="tx1"/>
                </a:solidFill>
              </a:rPr>
              <a:t>Tingkat </a:t>
            </a:r>
            <a:r>
              <a:rPr kumimoji="1" lang="en-US" altLang="ja-JP" sz="1300" dirty="0" err="1">
                <a:solidFill>
                  <a:schemeClr val="tx1"/>
                </a:solidFill>
              </a:rPr>
              <a:t>peringatan</a:t>
            </a:r>
            <a:r>
              <a:rPr kumimoji="1" lang="ja-JP" altLang="en-US" sz="1300" dirty="0">
                <a:solidFill>
                  <a:schemeClr val="tx1"/>
                </a:solidFill>
              </a:rPr>
              <a:t>：</a:t>
            </a:r>
            <a:endParaRPr kumimoji="1" lang="en-US" altLang="ja-JP" sz="1300" dirty="0">
              <a:solidFill>
                <a:schemeClr val="tx1"/>
              </a:solidFill>
            </a:endParaRPr>
          </a:p>
          <a:p>
            <a:r>
              <a:rPr kumimoji="1" lang="ja-JP" altLang="en-US" sz="1300" dirty="0">
                <a:solidFill>
                  <a:schemeClr val="tx1"/>
                </a:solidFill>
              </a:rPr>
              <a:t>□</a:t>
            </a:r>
            <a:r>
              <a:rPr kumimoji="1" lang="en-US" altLang="ja-JP" sz="1300" dirty="0">
                <a:solidFill>
                  <a:schemeClr val="tx1"/>
                </a:solidFill>
              </a:rPr>
              <a:t>Curah </a:t>
            </a:r>
            <a:r>
              <a:rPr kumimoji="1" lang="en-US" altLang="ja-JP" sz="1300" dirty="0" err="1">
                <a:solidFill>
                  <a:schemeClr val="tx1"/>
                </a:solidFill>
              </a:rPr>
              <a:t>hujan</a:t>
            </a:r>
            <a:r>
              <a:rPr kumimoji="1" lang="en-US" altLang="ja-JP" sz="1300" dirty="0">
                <a:solidFill>
                  <a:schemeClr val="tx1"/>
                </a:solidFill>
              </a:rPr>
              <a:t>/jam</a:t>
            </a:r>
            <a:r>
              <a:rPr kumimoji="1" lang="ja-JP" altLang="en-US" sz="1300" dirty="0">
                <a:solidFill>
                  <a:schemeClr val="tx1"/>
                </a:solidFill>
              </a:rPr>
              <a:t>□</a:t>
            </a:r>
            <a:r>
              <a:rPr kumimoji="1" lang="en-US" altLang="ja-JP" sz="1300" dirty="0" err="1">
                <a:solidFill>
                  <a:schemeClr val="tx1"/>
                </a:solidFill>
              </a:rPr>
              <a:t>Ketinggian</a:t>
            </a:r>
            <a:r>
              <a:rPr kumimoji="1" lang="ja-JP" altLang="en-US" sz="1300" dirty="0">
                <a:solidFill>
                  <a:schemeClr val="tx1"/>
                </a:solidFill>
              </a:rPr>
              <a:t>□</a:t>
            </a:r>
            <a:r>
              <a:rPr kumimoji="1" lang="en-US" altLang="ja-JP" sz="1300" dirty="0">
                <a:solidFill>
                  <a:schemeClr val="tx1"/>
                </a:solidFill>
              </a:rPr>
              <a:t>Index air</a:t>
            </a:r>
            <a:r>
              <a:rPr kumimoji="1" lang="ja-JP" altLang="en-US" sz="1300" dirty="0">
                <a:solidFill>
                  <a:schemeClr val="tx1"/>
                </a:solidFill>
              </a:rPr>
              <a:t>□</a:t>
            </a:r>
            <a:r>
              <a:rPr kumimoji="1" lang="en-US" altLang="ja-JP" sz="1300" dirty="0">
                <a:solidFill>
                  <a:schemeClr val="tx1"/>
                </a:solidFill>
              </a:rPr>
              <a:t>Tingkat pasang</a:t>
            </a:r>
          </a:p>
          <a:p>
            <a:r>
              <a:rPr kumimoji="1" lang="ja-JP" altLang="en-US" sz="1300" dirty="0">
                <a:solidFill>
                  <a:schemeClr val="tx1"/>
                </a:solidFill>
              </a:rPr>
              <a:t>　</a:t>
            </a:r>
            <a:r>
              <a:rPr kumimoji="1" lang="en-US" altLang="ja-JP" sz="1300" dirty="0">
                <a:solidFill>
                  <a:schemeClr val="tx1"/>
                </a:solidFill>
              </a:rPr>
              <a:t>Lokasi</a:t>
            </a:r>
            <a:r>
              <a:rPr kumimoji="1" lang="ja-JP" altLang="en-US" sz="1300" dirty="0">
                <a:solidFill>
                  <a:schemeClr val="tx1"/>
                </a:solidFill>
              </a:rPr>
              <a:t>：　　　</a:t>
            </a:r>
            <a:r>
              <a:rPr kumimoji="1" lang="en-US" altLang="ja-JP" sz="1300" dirty="0" err="1">
                <a:solidFill>
                  <a:schemeClr val="tx1"/>
                </a:solidFill>
              </a:rPr>
              <a:t>Situasi</a:t>
            </a:r>
            <a:r>
              <a:rPr kumimoji="1" lang="ja-JP" altLang="en-US" sz="1300" dirty="0">
                <a:solidFill>
                  <a:schemeClr val="tx1"/>
                </a:solidFill>
              </a:rPr>
              <a:t>：　　　　　</a:t>
            </a:r>
            <a:r>
              <a:rPr kumimoji="1" lang="en-US" altLang="ja-JP" sz="1300" dirty="0">
                <a:solidFill>
                  <a:schemeClr val="tx1"/>
                </a:solidFill>
              </a:rPr>
              <a:t>Tingkat </a:t>
            </a:r>
            <a:r>
              <a:rPr kumimoji="1" lang="en-US" altLang="ja-JP" sz="1300" dirty="0" err="1">
                <a:solidFill>
                  <a:schemeClr val="tx1"/>
                </a:solidFill>
              </a:rPr>
              <a:t>peringatan</a:t>
            </a:r>
            <a:r>
              <a:rPr kumimoji="1" lang="ja-JP" altLang="en-US" sz="1300" dirty="0">
                <a:solidFill>
                  <a:schemeClr val="tx1"/>
                </a:solidFill>
              </a:rPr>
              <a:t>：</a:t>
            </a:r>
            <a:endParaRPr kumimoji="1" lang="en-US" altLang="ja-JP" sz="1300" dirty="0">
              <a:solidFill>
                <a:schemeClr val="tx1"/>
              </a:solidFill>
            </a:endParaRPr>
          </a:p>
          <a:p>
            <a:endParaRPr kumimoji="1" lang="en-US" altLang="ja-JP" sz="7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56138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四角形: 角を丸くする 20">
            <a:extLst>
              <a:ext uri="{FF2B5EF4-FFF2-40B4-BE49-F238E27FC236}">
                <a16:creationId xmlns:a16="http://schemas.microsoft.com/office/drawing/2014/main" id="{4E81DDFE-4096-4478-B1C6-306AC123B9DB}"/>
              </a:ext>
            </a:extLst>
          </p:cNvPr>
          <p:cNvSpPr/>
          <p:nvPr/>
        </p:nvSpPr>
        <p:spPr>
          <a:xfrm>
            <a:off x="5069485" y="4079291"/>
            <a:ext cx="4394589" cy="533666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b="1" dirty="0"/>
              <a:t>(4)</a:t>
            </a:r>
            <a:r>
              <a:rPr kumimoji="1" lang="ja-JP" altLang="en-US" b="1" dirty="0"/>
              <a:t> </a:t>
            </a:r>
            <a:r>
              <a:rPr kumimoji="1" lang="en-US" altLang="ja-JP" b="1" dirty="0"/>
              <a:t>Kerjasama </a:t>
            </a:r>
            <a:r>
              <a:rPr kumimoji="1" lang="en-US" altLang="ja-JP" b="1" dirty="0" err="1"/>
              <a:t>dengan</a:t>
            </a:r>
            <a:r>
              <a:rPr kumimoji="1" lang="en-US" altLang="ja-JP" b="1" dirty="0"/>
              <a:t> Masyarakat </a:t>
            </a:r>
            <a:r>
              <a:rPr kumimoji="1" lang="en-US" altLang="ja-JP" b="1" dirty="0" err="1"/>
              <a:t>setempat</a:t>
            </a:r>
            <a:endParaRPr kumimoji="1" lang="ja-JP" altLang="en-US" b="1" dirty="0"/>
          </a:p>
        </p:txBody>
      </p:sp>
      <p:sp>
        <p:nvSpPr>
          <p:cNvPr id="20" name="四角形: 角を丸くする 19">
            <a:extLst>
              <a:ext uri="{FF2B5EF4-FFF2-40B4-BE49-F238E27FC236}">
                <a16:creationId xmlns:a16="http://schemas.microsoft.com/office/drawing/2014/main" id="{40DB519E-6DE3-4147-88A2-EDD99B826543}"/>
              </a:ext>
            </a:extLst>
          </p:cNvPr>
          <p:cNvSpPr/>
          <p:nvPr/>
        </p:nvSpPr>
        <p:spPr>
          <a:xfrm>
            <a:off x="256193" y="4069355"/>
            <a:ext cx="4288692" cy="533666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b="1" dirty="0"/>
              <a:t>(2).</a:t>
            </a:r>
            <a:r>
              <a:rPr kumimoji="1" lang="ja-JP" altLang="en-US" b="1" dirty="0"/>
              <a:t> </a:t>
            </a:r>
            <a:r>
              <a:rPr kumimoji="1" lang="en-US" altLang="ja-JP" b="1" dirty="0" err="1"/>
              <a:t>Pekerjaan</a:t>
            </a:r>
            <a:r>
              <a:rPr kumimoji="1" lang="ja-JP" altLang="en-US" b="1" dirty="0"/>
              <a:t> </a:t>
            </a:r>
            <a:r>
              <a:rPr kumimoji="1" lang="en-US" altLang="ja-JP" b="1" dirty="0" err="1"/>
              <a:t>atau</a:t>
            </a:r>
            <a:r>
              <a:rPr kumimoji="1" lang="en-US" altLang="ja-JP" b="1" dirty="0"/>
              <a:t> </a:t>
            </a:r>
            <a:r>
              <a:rPr kumimoji="1" lang="en-US" altLang="ja-JP" b="1" dirty="0" err="1"/>
              <a:t>posisis</a:t>
            </a:r>
            <a:r>
              <a:rPr kumimoji="1" lang="en-US" altLang="ja-JP" b="1" dirty="0"/>
              <a:t> </a:t>
            </a:r>
            <a:r>
              <a:rPr kumimoji="1" lang="en-US" altLang="ja-JP" b="1" dirty="0" err="1"/>
              <a:t>apa</a:t>
            </a:r>
            <a:r>
              <a:rPr kumimoji="1" lang="en-US" altLang="ja-JP" b="1" dirty="0"/>
              <a:t> yang </a:t>
            </a:r>
            <a:r>
              <a:rPr kumimoji="1" lang="en-US" altLang="ja-JP" b="1" dirty="0" err="1"/>
              <a:t>akan</a:t>
            </a:r>
            <a:r>
              <a:rPr kumimoji="1" lang="en-US" altLang="ja-JP" b="1" dirty="0"/>
              <a:t> </a:t>
            </a:r>
            <a:r>
              <a:rPr kumimoji="1" lang="en-US" altLang="ja-JP" b="1" dirty="0" err="1"/>
              <a:t>mempengaruhi</a:t>
            </a:r>
            <a:r>
              <a:rPr kumimoji="1" lang="en-US" altLang="ja-JP" b="1" dirty="0"/>
              <a:t> </a:t>
            </a:r>
            <a:r>
              <a:rPr kumimoji="1" lang="en-US" altLang="ja-JP" b="1" dirty="0" err="1"/>
              <a:t>waktu</a:t>
            </a:r>
            <a:r>
              <a:rPr kumimoji="1" lang="en-US" altLang="ja-JP" b="1" dirty="0"/>
              <a:t> </a:t>
            </a:r>
            <a:r>
              <a:rPr kumimoji="1" lang="en-US" altLang="ja-JP" b="1" dirty="0" err="1"/>
              <a:t>evakuasi</a:t>
            </a:r>
            <a:r>
              <a:rPr kumimoji="1" lang="en-US" altLang="ja-JP" b="1" dirty="0"/>
              <a:t>?</a:t>
            </a:r>
            <a:endParaRPr kumimoji="1" lang="ja-JP" altLang="en-US" b="1" dirty="0"/>
          </a:p>
        </p:txBody>
      </p:sp>
      <p:sp>
        <p:nvSpPr>
          <p:cNvPr id="18" name="四角形: 角を丸くする 17">
            <a:extLst>
              <a:ext uri="{FF2B5EF4-FFF2-40B4-BE49-F238E27FC236}">
                <a16:creationId xmlns:a16="http://schemas.microsoft.com/office/drawing/2014/main" id="{B1F10BBA-6EE4-4097-B684-FD6BE03AAB34}"/>
              </a:ext>
            </a:extLst>
          </p:cNvPr>
          <p:cNvSpPr/>
          <p:nvPr/>
        </p:nvSpPr>
        <p:spPr>
          <a:xfrm>
            <a:off x="264321" y="1235680"/>
            <a:ext cx="4280564" cy="533666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b="1" dirty="0"/>
              <a:t>(1).</a:t>
            </a:r>
            <a:r>
              <a:rPr kumimoji="1" lang="ja-JP" altLang="en-US" b="1" dirty="0"/>
              <a:t> </a:t>
            </a:r>
            <a:r>
              <a:rPr kumimoji="1" lang="en-US" altLang="ja-JP" b="1" dirty="0" err="1"/>
              <a:t>Keadaan</a:t>
            </a:r>
            <a:r>
              <a:rPr kumimoji="1" lang="ja-JP" altLang="en-US" b="1" dirty="0"/>
              <a:t> </a:t>
            </a:r>
            <a:r>
              <a:rPr kumimoji="1" lang="en-US" altLang="ja-JP" b="1" dirty="0"/>
              <a:t>dan</a:t>
            </a:r>
            <a:r>
              <a:rPr kumimoji="1" lang="ja-JP" altLang="en-US" b="1" dirty="0"/>
              <a:t> </a:t>
            </a:r>
            <a:r>
              <a:rPr kumimoji="1" lang="en-US" altLang="ja-JP" b="1" dirty="0" err="1"/>
              <a:t>waktu</a:t>
            </a:r>
            <a:r>
              <a:rPr kumimoji="1" lang="en-US" altLang="ja-JP" b="1" dirty="0"/>
              <a:t> </a:t>
            </a:r>
            <a:r>
              <a:rPr kumimoji="1" lang="en-US" altLang="ja-JP" b="1" dirty="0" err="1"/>
              <a:t>keluarga</a:t>
            </a:r>
            <a:endParaRPr kumimoji="1" lang="en-US" altLang="ja-JP" b="1" dirty="0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FA9351C-57D4-473B-8C4D-323E271709E9}"/>
              </a:ext>
            </a:extLst>
          </p:cNvPr>
          <p:cNvSpPr/>
          <p:nvPr/>
        </p:nvSpPr>
        <p:spPr>
          <a:xfrm>
            <a:off x="0" y="63863"/>
            <a:ext cx="9615948" cy="6531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3200" b="1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Langkah</a:t>
            </a:r>
            <a:r>
              <a:rPr kumimoji="1" lang="ja-JP" altLang="en-US" sz="3200" b="1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kumimoji="1" lang="en-US" altLang="ja-JP" sz="3200" b="1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3: </a:t>
            </a:r>
            <a:r>
              <a:rPr kumimoji="1" lang="en-US" altLang="ja-JP" sz="3200" b="1" dirty="0" err="1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Tingkatkan</a:t>
            </a:r>
            <a:r>
              <a:rPr kumimoji="1" lang="en-US" altLang="ja-JP" sz="3200" b="1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kumimoji="1" lang="en-US" altLang="ja-JP" sz="3200" b="1" dirty="0" err="1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evakuasi</a:t>
            </a:r>
            <a:r>
              <a:rPr kumimoji="1" lang="en-US" altLang="ja-JP" sz="3200" b="1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dan </a:t>
            </a:r>
            <a:r>
              <a:rPr kumimoji="1" lang="en-US" altLang="ja-JP" sz="3200" b="1" dirty="0" err="1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bekerja</a:t>
            </a:r>
            <a:r>
              <a:rPr kumimoji="1" lang="en-US" altLang="ja-JP" sz="3200" b="1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kumimoji="1" lang="en-US" altLang="ja-JP" sz="3200" b="1" dirty="0" err="1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sama</a:t>
            </a:r>
            <a:endParaRPr kumimoji="1" lang="ja-JP" altLang="en-US" sz="3200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82" name="正方形/長方形 81">
            <a:extLst>
              <a:ext uri="{FF2B5EF4-FFF2-40B4-BE49-F238E27FC236}">
                <a16:creationId xmlns:a16="http://schemas.microsoft.com/office/drawing/2014/main" id="{5F8DEEFF-BC65-4368-97EA-6A2335F1A48B}"/>
              </a:ext>
            </a:extLst>
          </p:cNvPr>
          <p:cNvSpPr/>
          <p:nvPr/>
        </p:nvSpPr>
        <p:spPr>
          <a:xfrm>
            <a:off x="183042" y="733915"/>
            <a:ext cx="8970790" cy="4141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en-US" altLang="ja-JP" sz="1400" dirty="0"/>
              <a:t>Jika</a:t>
            </a:r>
            <a:r>
              <a:rPr kumimoji="1" lang="ja-JP" altLang="en-US" sz="1400" dirty="0"/>
              <a:t> </a:t>
            </a:r>
            <a:r>
              <a:rPr kumimoji="1" lang="en-US" altLang="ja-JP" sz="1400" dirty="0" err="1"/>
              <a:t>ada</a:t>
            </a:r>
            <a:r>
              <a:rPr kumimoji="1" lang="ja-JP" altLang="en-US" sz="1400" dirty="0"/>
              <a:t> </a:t>
            </a:r>
            <a:r>
              <a:rPr kumimoji="1" lang="en-US" altLang="ja-JP" sz="1400" dirty="0" err="1"/>
              <a:t>keadaan</a:t>
            </a:r>
            <a:r>
              <a:rPr kumimoji="1" lang="ja-JP" altLang="en-US" sz="1400" dirty="0"/>
              <a:t> </a:t>
            </a:r>
            <a:r>
              <a:rPr kumimoji="1" lang="en-US" altLang="ja-JP" sz="1400" dirty="0"/>
              <a:t>yang</a:t>
            </a:r>
            <a:r>
              <a:rPr kumimoji="1" lang="ja-JP" altLang="en-US" sz="1400" dirty="0"/>
              <a:t> </a:t>
            </a:r>
            <a:r>
              <a:rPr kumimoji="1" lang="en-US" altLang="ja-JP" sz="1400" dirty="0" err="1"/>
              <a:t>memerlukan</a:t>
            </a:r>
            <a:r>
              <a:rPr kumimoji="1" lang="ja-JP" altLang="en-US" sz="1400" dirty="0"/>
              <a:t> </a:t>
            </a:r>
            <a:r>
              <a:rPr kumimoji="1" lang="en-US" altLang="ja-JP" sz="1400" dirty="0" err="1"/>
              <a:t>evakuasi</a:t>
            </a:r>
            <a:r>
              <a:rPr kumimoji="1" lang="ja-JP" altLang="en-US" sz="1400" dirty="0"/>
              <a:t> </a:t>
            </a:r>
            <a:r>
              <a:rPr kumimoji="1" lang="en-US" altLang="ja-JP" sz="1400" dirty="0" err="1"/>
              <a:t>dini</a:t>
            </a:r>
            <a:r>
              <a:rPr kumimoji="1" lang="ja-JP" altLang="en-US" sz="1400" dirty="0"/>
              <a:t> </a:t>
            </a:r>
            <a:r>
              <a:rPr kumimoji="1" lang="en-US" altLang="ja-JP" sz="1400" dirty="0" err="1"/>
              <a:t>atau</a:t>
            </a:r>
            <a:r>
              <a:rPr kumimoji="1" lang="ja-JP" altLang="en-US" sz="1400" dirty="0"/>
              <a:t> </a:t>
            </a:r>
            <a:r>
              <a:rPr kumimoji="1" lang="en-US" altLang="ja-JP" sz="1400" dirty="0" err="1"/>
              <a:t>kebutuhan</a:t>
            </a:r>
            <a:r>
              <a:rPr kumimoji="1" lang="ja-JP" altLang="en-US" sz="1400" dirty="0"/>
              <a:t> </a:t>
            </a:r>
            <a:r>
              <a:rPr kumimoji="1" lang="en-US" altLang="ja-JP" sz="1400" dirty="0" err="1"/>
              <a:t>untuk</a:t>
            </a:r>
            <a:r>
              <a:rPr kumimoji="1" lang="ja-JP" altLang="en-US" sz="1400" dirty="0"/>
              <a:t> </a:t>
            </a:r>
            <a:r>
              <a:rPr kumimoji="1" lang="en-US" altLang="ja-JP" sz="1400" dirty="0" err="1"/>
              <a:t>bekerja</a:t>
            </a:r>
            <a:r>
              <a:rPr kumimoji="1" lang="ja-JP" altLang="en-US" sz="1400" dirty="0"/>
              <a:t> </a:t>
            </a:r>
            <a:r>
              <a:rPr kumimoji="1" lang="en-US" altLang="ja-JP" sz="1400" dirty="0" err="1"/>
              <a:t>sama</a:t>
            </a:r>
            <a:r>
              <a:rPr kumimoji="1" lang="ja-JP" altLang="en-US" sz="1400" dirty="0"/>
              <a:t> </a:t>
            </a:r>
            <a:r>
              <a:rPr kumimoji="1" lang="en-US" altLang="ja-JP" sz="1400" dirty="0" err="1"/>
              <a:t>dengan</a:t>
            </a:r>
            <a:r>
              <a:rPr kumimoji="1" lang="ja-JP" altLang="en-US" sz="1400" dirty="0"/>
              <a:t> </a:t>
            </a:r>
            <a:r>
              <a:rPr kumimoji="1" lang="en-US" altLang="ja-JP" sz="1400" dirty="0" err="1"/>
              <a:t>teman</a:t>
            </a:r>
            <a:r>
              <a:rPr kumimoji="1" lang="en-US" altLang="ja-JP" sz="1400" dirty="0"/>
              <a:t> dan </a:t>
            </a:r>
            <a:r>
              <a:rPr kumimoji="1" lang="en-US" altLang="ja-JP" sz="1400" dirty="0" err="1"/>
              <a:t>komunitas</a:t>
            </a:r>
            <a:r>
              <a:rPr kumimoji="1" lang="en-US" altLang="ja-JP" sz="1400" dirty="0"/>
              <a:t> </a:t>
            </a:r>
            <a:r>
              <a:rPr kumimoji="1" lang="en-US" altLang="ja-JP" sz="1400" dirty="0" err="1"/>
              <a:t>anggota,isi</a:t>
            </a:r>
            <a:r>
              <a:rPr kumimoji="1" lang="en-US" altLang="ja-JP" sz="1400" dirty="0"/>
              <a:t> </a:t>
            </a:r>
            <a:r>
              <a:rPr kumimoji="1" lang="en-US" altLang="ja-JP" sz="1400" dirty="0" err="1"/>
              <a:t>informasi</a:t>
            </a:r>
            <a:r>
              <a:rPr kumimoji="1" lang="en-US" altLang="ja-JP" sz="1400" dirty="0"/>
              <a:t> </a:t>
            </a:r>
            <a:r>
              <a:rPr kumimoji="1" lang="en-US" altLang="ja-JP" sz="1400" dirty="0" err="1"/>
              <a:t>dari</a:t>
            </a:r>
            <a:r>
              <a:rPr kumimoji="1" lang="en-US" altLang="ja-JP" sz="1400" dirty="0"/>
              <a:t> (1) </a:t>
            </a:r>
            <a:r>
              <a:rPr kumimoji="1" lang="en-US" altLang="ja-JP" sz="1400" dirty="0" err="1"/>
              <a:t>sampai</a:t>
            </a:r>
            <a:r>
              <a:rPr kumimoji="1" lang="en-US" altLang="ja-JP" sz="1400" dirty="0"/>
              <a:t> (4).</a:t>
            </a:r>
            <a:endParaRPr kumimoji="1" lang="ja-JP" altLang="en-US" sz="1400" dirty="0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5F47023E-8141-65C6-882B-100A20E30C54}"/>
              </a:ext>
            </a:extLst>
          </p:cNvPr>
          <p:cNvSpPr/>
          <p:nvPr/>
        </p:nvSpPr>
        <p:spPr>
          <a:xfrm>
            <a:off x="247048" y="1907920"/>
            <a:ext cx="4361523" cy="1908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ja-JP" altLang="en-US" sz="1400" dirty="0">
                <a:solidFill>
                  <a:schemeClr val="tx1"/>
                </a:solidFill>
              </a:rPr>
              <a:t>□</a:t>
            </a:r>
            <a:r>
              <a:rPr kumimoji="1" lang="en-US" altLang="ja-JP" sz="1400" dirty="0" err="1">
                <a:solidFill>
                  <a:schemeClr val="tx1"/>
                </a:solidFill>
              </a:rPr>
              <a:t>Keadaan</a:t>
            </a:r>
            <a:r>
              <a:rPr kumimoji="1" lang="en-US" altLang="ja-JP" sz="1400" dirty="0">
                <a:solidFill>
                  <a:schemeClr val="tx1"/>
                </a:solidFill>
              </a:rPr>
              <a:t> </a:t>
            </a:r>
            <a:r>
              <a:rPr kumimoji="1" lang="en-US" altLang="ja-JP" sz="1400" dirty="0" err="1">
                <a:solidFill>
                  <a:schemeClr val="tx1"/>
                </a:solidFill>
              </a:rPr>
              <a:t>keluarga</a:t>
            </a:r>
            <a:r>
              <a:rPr kumimoji="1" lang="en-US" altLang="ja-JP" sz="1400" dirty="0">
                <a:solidFill>
                  <a:schemeClr val="tx1"/>
                </a:solidFill>
              </a:rPr>
              <a:t> (</a:t>
            </a:r>
            <a:r>
              <a:rPr kumimoji="1" lang="en-US" altLang="ja-JP" sz="1400" dirty="0" err="1">
                <a:solidFill>
                  <a:schemeClr val="tx1"/>
                </a:solidFill>
              </a:rPr>
              <a:t>nenek</a:t>
            </a:r>
            <a:r>
              <a:rPr kumimoji="1" lang="en-US" altLang="ja-JP" sz="1400" dirty="0">
                <a:solidFill>
                  <a:schemeClr val="tx1"/>
                </a:solidFill>
              </a:rPr>
              <a:t> 80 </a:t>
            </a:r>
            <a:r>
              <a:rPr kumimoji="1" lang="en-US" altLang="ja-JP" sz="1400" dirty="0" err="1">
                <a:solidFill>
                  <a:schemeClr val="tx1"/>
                </a:solidFill>
              </a:rPr>
              <a:t>tahun</a:t>
            </a:r>
            <a:r>
              <a:rPr kumimoji="1" lang="en-US" altLang="ja-JP" sz="1400" dirty="0">
                <a:solidFill>
                  <a:schemeClr val="tx1"/>
                </a:solidFill>
              </a:rPr>
              <a:t>)</a:t>
            </a:r>
          </a:p>
          <a:p>
            <a:r>
              <a:rPr kumimoji="1" lang="ja-JP" altLang="en-US" sz="1400" dirty="0">
                <a:solidFill>
                  <a:schemeClr val="tx1"/>
                </a:solidFill>
              </a:rPr>
              <a:t>□</a:t>
            </a:r>
            <a:r>
              <a:rPr kumimoji="1" lang="en-US" altLang="ja-JP" sz="1400" dirty="0" err="1">
                <a:solidFill>
                  <a:schemeClr val="tx1"/>
                </a:solidFill>
              </a:rPr>
              <a:t>Bahaya</a:t>
            </a:r>
            <a:r>
              <a:rPr kumimoji="1" lang="ja-JP" altLang="en-US" sz="1400" dirty="0">
                <a:solidFill>
                  <a:schemeClr val="tx1"/>
                </a:solidFill>
              </a:rPr>
              <a:t> </a:t>
            </a:r>
            <a:r>
              <a:rPr kumimoji="1" lang="en-US" altLang="ja-JP" sz="1400" dirty="0" err="1">
                <a:solidFill>
                  <a:schemeClr val="tx1"/>
                </a:solidFill>
              </a:rPr>
              <a:t>saat</a:t>
            </a:r>
            <a:r>
              <a:rPr kumimoji="1" lang="ja-JP" altLang="en-US" sz="1400" dirty="0">
                <a:solidFill>
                  <a:schemeClr val="tx1"/>
                </a:solidFill>
              </a:rPr>
              <a:t> </a:t>
            </a:r>
            <a:r>
              <a:rPr kumimoji="1" lang="en-US" altLang="ja-JP" sz="1400" dirty="0" err="1">
                <a:solidFill>
                  <a:schemeClr val="tx1"/>
                </a:solidFill>
              </a:rPr>
              <a:t>evakuasi</a:t>
            </a:r>
            <a:r>
              <a:rPr kumimoji="1" lang="ja-JP" altLang="en-US" sz="1400" dirty="0">
                <a:solidFill>
                  <a:schemeClr val="tx1"/>
                </a:solidFill>
              </a:rPr>
              <a:t> </a:t>
            </a:r>
            <a:r>
              <a:rPr kumimoji="1" lang="en-US" altLang="ja-JP" sz="1400" dirty="0">
                <a:solidFill>
                  <a:schemeClr val="tx1"/>
                </a:solidFill>
              </a:rPr>
              <a:t>(</a:t>
            </a:r>
            <a:r>
              <a:rPr kumimoji="1" lang="en-US" altLang="ja-JP" sz="1400" dirty="0" err="1">
                <a:solidFill>
                  <a:schemeClr val="tx1"/>
                </a:solidFill>
              </a:rPr>
              <a:t>longsor</a:t>
            </a:r>
            <a:r>
              <a:rPr kumimoji="1" lang="en-US" altLang="ja-JP" sz="1400" dirty="0">
                <a:solidFill>
                  <a:schemeClr val="tx1"/>
                </a:solidFill>
              </a:rPr>
              <a:t> </a:t>
            </a:r>
            <a:r>
              <a:rPr kumimoji="1" lang="en-US" altLang="ja-JP" sz="1400" dirty="0" err="1">
                <a:solidFill>
                  <a:schemeClr val="tx1"/>
                </a:solidFill>
              </a:rPr>
              <a:t>membuat</a:t>
            </a:r>
            <a:r>
              <a:rPr kumimoji="1" lang="en-US" altLang="ja-JP" sz="1400" dirty="0">
                <a:solidFill>
                  <a:schemeClr val="tx1"/>
                </a:solidFill>
              </a:rPr>
              <a:t> </a:t>
            </a:r>
            <a:r>
              <a:rPr kumimoji="1" lang="en-US" altLang="ja-JP" sz="1400" dirty="0" err="1">
                <a:solidFill>
                  <a:schemeClr val="tx1"/>
                </a:solidFill>
              </a:rPr>
              <a:t>jalan</a:t>
            </a:r>
            <a:r>
              <a:rPr kumimoji="1" lang="en-US" altLang="ja-JP" sz="1400" dirty="0">
                <a:solidFill>
                  <a:schemeClr val="tx1"/>
                </a:solidFill>
              </a:rPr>
              <a:t> </a:t>
            </a:r>
            <a:r>
              <a:rPr kumimoji="1" lang="en-US" altLang="ja-JP" sz="1400" dirty="0" err="1">
                <a:solidFill>
                  <a:schemeClr val="tx1"/>
                </a:solidFill>
              </a:rPr>
              <a:t>bahaya</a:t>
            </a:r>
            <a:r>
              <a:rPr kumimoji="1" lang="en-US" altLang="ja-JP" sz="1400" dirty="0">
                <a:solidFill>
                  <a:schemeClr val="tx1"/>
                </a:solidFill>
              </a:rPr>
              <a:t>)</a:t>
            </a:r>
          </a:p>
          <a:p>
            <a:r>
              <a:rPr kumimoji="1" lang="ja-JP" altLang="en-US" sz="1400" dirty="0">
                <a:solidFill>
                  <a:schemeClr val="tx1"/>
                </a:solidFill>
              </a:rPr>
              <a:t>□</a:t>
            </a:r>
            <a:r>
              <a:rPr kumimoji="1" lang="en-US" altLang="ja-JP" sz="1400" dirty="0" err="1">
                <a:solidFill>
                  <a:schemeClr val="tx1"/>
                </a:solidFill>
              </a:rPr>
              <a:t>Metode</a:t>
            </a:r>
            <a:r>
              <a:rPr kumimoji="1" lang="ja-JP" altLang="en-US" sz="1400" dirty="0">
                <a:solidFill>
                  <a:schemeClr val="tx1"/>
                </a:solidFill>
              </a:rPr>
              <a:t> </a:t>
            </a:r>
            <a:r>
              <a:rPr kumimoji="1" lang="en-US" altLang="ja-JP" sz="1400" dirty="0" err="1">
                <a:solidFill>
                  <a:schemeClr val="tx1"/>
                </a:solidFill>
              </a:rPr>
              <a:t>evakuasi</a:t>
            </a:r>
            <a:r>
              <a:rPr kumimoji="1" lang="en-US" altLang="ja-JP" sz="1400" dirty="0">
                <a:solidFill>
                  <a:schemeClr val="tx1"/>
                </a:solidFill>
              </a:rPr>
              <a:t>(</a:t>
            </a:r>
            <a:r>
              <a:rPr kumimoji="1" lang="en-US" altLang="ja-JP" sz="1400" dirty="0" err="1">
                <a:solidFill>
                  <a:schemeClr val="tx1"/>
                </a:solidFill>
              </a:rPr>
              <a:t>tidak</a:t>
            </a:r>
            <a:r>
              <a:rPr kumimoji="1" lang="ja-JP" altLang="en-US" sz="1400" dirty="0">
                <a:solidFill>
                  <a:schemeClr val="tx1"/>
                </a:solidFill>
              </a:rPr>
              <a:t> </a:t>
            </a:r>
            <a:r>
              <a:rPr kumimoji="1" lang="en-US" altLang="ja-JP" sz="1400" dirty="0" err="1">
                <a:solidFill>
                  <a:schemeClr val="tx1"/>
                </a:solidFill>
              </a:rPr>
              <a:t>ada</a:t>
            </a:r>
            <a:r>
              <a:rPr kumimoji="1" lang="ja-JP" altLang="en-US" sz="1400" dirty="0">
                <a:solidFill>
                  <a:schemeClr val="tx1"/>
                </a:solidFill>
              </a:rPr>
              <a:t> </a:t>
            </a:r>
            <a:r>
              <a:rPr kumimoji="1" lang="en-US" altLang="ja-JP" sz="1400" dirty="0" err="1">
                <a:solidFill>
                  <a:schemeClr val="tx1"/>
                </a:solidFill>
              </a:rPr>
              <a:t>mobil</a:t>
            </a:r>
            <a:r>
              <a:rPr kumimoji="1" lang="ja-JP" altLang="en-US" sz="1400" dirty="0">
                <a:solidFill>
                  <a:schemeClr val="tx1"/>
                </a:solidFill>
              </a:rPr>
              <a:t> </a:t>
            </a:r>
            <a:r>
              <a:rPr kumimoji="1" lang="en-US" altLang="ja-JP" sz="1400" dirty="0" err="1">
                <a:solidFill>
                  <a:schemeClr val="tx1"/>
                </a:solidFill>
              </a:rPr>
              <a:t>pribadi</a:t>
            </a:r>
            <a:r>
              <a:rPr kumimoji="1" lang="en-US" altLang="ja-JP" sz="1400" dirty="0">
                <a:solidFill>
                  <a:schemeClr val="tx1"/>
                </a:solidFill>
              </a:rPr>
              <a:t>)</a:t>
            </a:r>
          </a:p>
          <a:p>
            <a:r>
              <a:rPr kumimoji="1" lang="ja-JP" altLang="en-US" sz="1400" dirty="0">
                <a:solidFill>
                  <a:schemeClr val="tx1"/>
                </a:solidFill>
              </a:rPr>
              <a:t>□</a:t>
            </a:r>
            <a:r>
              <a:rPr kumimoji="1" lang="en-US" altLang="ja-JP" sz="1400" dirty="0" err="1">
                <a:solidFill>
                  <a:schemeClr val="tx1"/>
                </a:solidFill>
              </a:rPr>
              <a:t>Lainnya</a:t>
            </a:r>
            <a:r>
              <a:rPr kumimoji="1" lang="ja-JP" altLang="en-US" sz="1400" dirty="0">
                <a:solidFill>
                  <a:schemeClr val="tx1"/>
                </a:solidFill>
              </a:rPr>
              <a:t>（　　　　　　　　　　　　　　　　　）</a:t>
            </a:r>
            <a:endParaRPr kumimoji="1" lang="en-US" altLang="ja-JP" sz="1400" dirty="0">
              <a:solidFill>
                <a:schemeClr val="tx1"/>
              </a:solidFill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</a:rPr>
              <a:t>□</a:t>
            </a:r>
            <a:r>
              <a:rPr kumimoji="1" lang="en-US" altLang="ja-JP" sz="1400" dirty="0" err="1">
                <a:solidFill>
                  <a:schemeClr val="tx1"/>
                </a:solidFill>
              </a:rPr>
              <a:t>Tidak</a:t>
            </a:r>
            <a:r>
              <a:rPr kumimoji="1" lang="ja-JP" altLang="en-US" sz="1400" dirty="0">
                <a:solidFill>
                  <a:schemeClr val="tx1"/>
                </a:solidFill>
              </a:rPr>
              <a:t> </a:t>
            </a:r>
            <a:r>
              <a:rPr kumimoji="1" lang="en-US" altLang="ja-JP" sz="1400" dirty="0" err="1">
                <a:solidFill>
                  <a:schemeClr val="tx1"/>
                </a:solidFill>
              </a:rPr>
              <a:t>ada</a:t>
            </a:r>
            <a:r>
              <a:rPr kumimoji="1" lang="ja-JP" altLang="en-US" sz="1400" dirty="0">
                <a:solidFill>
                  <a:schemeClr val="tx1"/>
                </a:solidFill>
              </a:rPr>
              <a:t> </a:t>
            </a:r>
            <a:r>
              <a:rPr kumimoji="1" lang="en-US" altLang="ja-JP" sz="1400" dirty="0">
                <a:solidFill>
                  <a:schemeClr val="tx1"/>
                </a:solidFill>
              </a:rPr>
              <a:t>yang</a:t>
            </a:r>
            <a:r>
              <a:rPr kumimoji="1" lang="ja-JP" altLang="en-US" sz="1400" dirty="0">
                <a:solidFill>
                  <a:schemeClr val="tx1"/>
                </a:solidFill>
              </a:rPr>
              <a:t> </a:t>
            </a:r>
            <a:r>
              <a:rPr kumimoji="1" lang="en-US" altLang="ja-JP" sz="1400" dirty="0" err="1">
                <a:solidFill>
                  <a:schemeClr val="tx1"/>
                </a:solidFill>
              </a:rPr>
              <a:t>spesifik</a:t>
            </a:r>
            <a:endParaRPr kumimoji="1" lang="en-US" altLang="ja-JP" sz="1400" dirty="0">
              <a:solidFill>
                <a:schemeClr val="tx1"/>
              </a:solidFill>
            </a:endParaRPr>
          </a:p>
          <a:p>
            <a:r>
              <a:rPr kumimoji="1" lang="en-US" altLang="ja-JP" sz="1400" dirty="0" err="1">
                <a:solidFill>
                  <a:schemeClr val="tx1"/>
                </a:solidFill>
              </a:rPr>
              <a:t>Setelah</a:t>
            </a:r>
            <a:r>
              <a:rPr kumimoji="1" lang="en-US" altLang="ja-JP" sz="1400" dirty="0">
                <a:solidFill>
                  <a:schemeClr val="tx1"/>
                </a:solidFill>
              </a:rPr>
              <a:t> </a:t>
            </a:r>
            <a:r>
              <a:rPr kumimoji="1" lang="en-US" altLang="ja-JP" sz="1400" dirty="0" err="1">
                <a:solidFill>
                  <a:schemeClr val="tx1"/>
                </a:solidFill>
              </a:rPr>
              <a:t>memilih</a:t>
            </a:r>
            <a:r>
              <a:rPr kumimoji="1" lang="en-US" altLang="ja-JP" sz="1400" dirty="0">
                <a:solidFill>
                  <a:schemeClr val="tx1"/>
                </a:solidFill>
              </a:rPr>
              <a:t> </a:t>
            </a:r>
            <a:r>
              <a:rPr kumimoji="1" lang="en-US" altLang="ja-JP" sz="1400" dirty="0" err="1">
                <a:solidFill>
                  <a:schemeClr val="tx1"/>
                </a:solidFill>
              </a:rPr>
              <a:t>apa</a:t>
            </a:r>
            <a:r>
              <a:rPr kumimoji="1" lang="en-US" altLang="ja-JP" sz="1400" dirty="0">
                <a:solidFill>
                  <a:schemeClr val="tx1"/>
                </a:solidFill>
              </a:rPr>
              <a:t> </a:t>
            </a:r>
            <a:r>
              <a:rPr kumimoji="1" lang="en-US" altLang="ja-JP" sz="1400" dirty="0" err="1">
                <a:solidFill>
                  <a:schemeClr val="tx1"/>
                </a:solidFill>
              </a:rPr>
              <a:t>spesifiknya</a:t>
            </a:r>
            <a:r>
              <a:rPr kumimoji="1" lang="en-US" altLang="ja-JP" sz="1400" dirty="0">
                <a:solidFill>
                  <a:schemeClr val="tx1"/>
                </a:solidFill>
              </a:rPr>
              <a:t>?</a:t>
            </a:r>
          </a:p>
          <a:p>
            <a:endParaRPr kumimoji="1" lang="en-US" altLang="ja-JP" sz="1400" dirty="0">
              <a:solidFill>
                <a:schemeClr val="tx1"/>
              </a:solidFill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D0B56B3-8141-96B6-73D0-BD4103057D26}"/>
              </a:ext>
            </a:extLst>
          </p:cNvPr>
          <p:cNvSpPr/>
          <p:nvPr/>
        </p:nvSpPr>
        <p:spPr>
          <a:xfrm>
            <a:off x="247048" y="4769611"/>
            <a:ext cx="4361521" cy="199484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ja-JP" altLang="en-US" sz="1400" dirty="0">
                <a:solidFill>
                  <a:schemeClr val="tx1"/>
                </a:solidFill>
              </a:rPr>
              <a:t>□</a:t>
            </a:r>
            <a:r>
              <a:rPr kumimoji="1" lang="en-US" altLang="ja-JP" sz="1400" dirty="0" err="1">
                <a:solidFill>
                  <a:schemeClr val="tx1"/>
                </a:solidFill>
              </a:rPr>
              <a:t>Situasi</a:t>
            </a:r>
            <a:r>
              <a:rPr kumimoji="1" lang="ja-JP" altLang="en-US" sz="1400" dirty="0">
                <a:solidFill>
                  <a:schemeClr val="tx1"/>
                </a:solidFill>
              </a:rPr>
              <a:t> </a:t>
            </a:r>
            <a:r>
              <a:rPr kumimoji="1" lang="en-US" altLang="ja-JP" sz="1400" dirty="0" err="1">
                <a:solidFill>
                  <a:schemeClr val="tx1"/>
                </a:solidFill>
              </a:rPr>
              <a:t>bisnis</a:t>
            </a:r>
            <a:r>
              <a:rPr kumimoji="1" lang="ja-JP" altLang="en-US" sz="1400" dirty="0">
                <a:solidFill>
                  <a:schemeClr val="tx1"/>
                </a:solidFill>
              </a:rPr>
              <a:t> </a:t>
            </a:r>
            <a:r>
              <a:rPr kumimoji="1" lang="en-US" altLang="ja-JP" sz="1400" dirty="0">
                <a:solidFill>
                  <a:schemeClr val="tx1"/>
                </a:solidFill>
              </a:rPr>
              <a:t>(Perusahaan </a:t>
            </a:r>
            <a:r>
              <a:rPr kumimoji="1" lang="en-US" altLang="ja-JP" sz="1400" dirty="0" err="1">
                <a:solidFill>
                  <a:schemeClr val="tx1"/>
                </a:solidFill>
              </a:rPr>
              <a:t>perlu</a:t>
            </a:r>
            <a:r>
              <a:rPr kumimoji="1" lang="en-US" altLang="ja-JP" sz="1400" dirty="0">
                <a:solidFill>
                  <a:schemeClr val="tx1"/>
                </a:solidFill>
              </a:rPr>
              <a:t> </a:t>
            </a:r>
            <a:r>
              <a:rPr kumimoji="1" lang="en-US" altLang="ja-JP" sz="1400" dirty="0" err="1">
                <a:solidFill>
                  <a:schemeClr val="tx1"/>
                </a:solidFill>
              </a:rPr>
              <a:t>merespon</a:t>
            </a:r>
            <a:r>
              <a:rPr kumimoji="1" lang="en-US" altLang="ja-JP" sz="1400" dirty="0">
                <a:solidFill>
                  <a:schemeClr val="tx1"/>
                </a:solidFill>
              </a:rPr>
              <a:t>)</a:t>
            </a:r>
          </a:p>
          <a:p>
            <a:r>
              <a:rPr kumimoji="1" lang="ja-JP" altLang="en-US" sz="1400" dirty="0">
                <a:solidFill>
                  <a:schemeClr val="tx1"/>
                </a:solidFill>
              </a:rPr>
              <a:t>□</a:t>
            </a:r>
            <a:r>
              <a:rPr kumimoji="1" lang="en-US" altLang="ja-JP" sz="1400" dirty="0" err="1">
                <a:solidFill>
                  <a:schemeClr val="tx1"/>
                </a:solidFill>
              </a:rPr>
              <a:t>Posisi</a:t>
            </a:r>
            <a:r>
              <a:rPr kumimoji="1" lang="ja-JP" altLang="en-US" sz="1400" dirty="0">
                <a:solidFill>
                  <a:schemeClr val="tx1"/>
                </a:solidFill>
              </a:rPr>
              <a:t> </a:t>
            </a:r>
            <a:r>
              <a:rPr kumimoji="1" lang="en-US" altLang="ja-JP" sz="1400" dirty="0" err="1">
                <a:solidFill>
                  <a:schemeClr val="tx1"/>
                </a:solidFill>
              </a:rPr>
              <a:t>lokal</a:t>
            </a:r>
            <a:r>
              <a:rPr kumimoji="1" lang="en-US" altLang="ja-JP" sz="1400" dirty="0">
                <a:solidFill>
                  <a:schemeClr val="tx1"/>
                </a:solidFill>
              </a:rPr>
              <a:t> (</a:t>
            </a:r>
            <a:r>
              <a:rPr kumimoji="1" lang="en-US" altLang="ja-JP" sz="1400" dirty="0" err="1">
                <a:solidFill>
                  <a:schemeClr val="tx1"/>
                </a:solidFill>
              </a:rPr>
              <a:t>Perlu</a:t>
            </a:r>
            <a:r>
              <a:rPr kumimoji="1" lang="en-US" altLang="ja-JP" sz="1400" dirty="0">
                <a:solidFill>
                  <a:schemeClr val="tx1"/>
                </a:solidFill>
              </a:rPr>
              <a:t> </a:t>
            </a:r>
            <a:r>
              <a:rPr kumimoji="1" lang="en-US" altLang="ja-JP" sz="1400" dirty="0" err="1">
                <a:solidFill>
                  <a:schemeClr val="tx1"/>
                </a:solidFill>
              </a:rPr>
              <a:t>berkumpul</a:t>
            </a:r>
            <a:r>
              <a:rPr kumimoji="1" lang="en-US" altLang="ja-JP" sz="1400" dirty="0">
                <a:solidFill>
                  <a:schemeClr val="tx1"/>
                </a:solidFill>
              </a:rPr>
              <a:t> </a:t>
            </a:r>
            <a:r>
              <a:rPr kumimoji="1" lang="en-US" altLang="ja-JP" sz="1400" dirty="0" err="1">
                <a:solidFill>
                  <a:schemeClr val="tx1"/>
                </a:solidFill>
              </a:rPr>
              <a:t>saat</a:t>
            </a:r>
            <a:r>
              <a:rPr kumimoji="1" lang="en-US" altLang="ja-JP" sz="1400" dirty="0">
                <a:solidFill>
                  <a:schemeClr val="tx1"/>
                </a:solidFill>
              </a:rPr>
              <a:t> </a:t>
            </a:r>
            <a:r>
              <a:rPr kumimoji="1" lang="en-US" altLang="ja-JP" sz="1400" dirty="0" err="1">
                <a:solidFill>
                  <a:schemeClr val="tx1"/>
                </a:solidFill>
              </a:rPr>
              <a:t>hujan</a:t>
            </a:r>
            <a:r>
              <a:rPr kumimoji="1" lang="en-US" altLang="ja-JP" sz="1400" dirty="0">
                <a:solidFill>
                  <a:schemeClr val="tx1"/>
                </a:solidFill>
              </a:rPr>
              <a:t> </a:t>
            </a:r>
            <a:r>
              <a:rPr kumimoji="1" lang="en-US" altLang="ja-JP" sz="1400" dirty="0" err="1">
                <a:solidFill>
                  <a:schemeClr val="tx1"/>
                </a:solidFill>
              </a:rPr>
              <a:t>lebat</a:t>
            </a:r>
            <a:r>
              <a:rPr kumimoji="1" lang="en-US" altLang="ja-JP" sz="1400" dirty="0">
                <a:solidFill>
                  <a:schemeClr val="tx1"/>
                </a:solidFill>
              </a:rPr>
              <a:t>)</a:t>
            </a:r>
          </a:p>
          <a:p>
            <a:r>
              <a:rPr kumimoji="1" lang="ja-JP" altLang="en-US" sz="1400" dirty="0">
                <a:solidFill>
                  <a:schemeClr val="tx1"/>
                </a:solidFill>
              </a:rPr>
              <a:t>□</a:t>
            </a:r>
            <a:r>
              <a:rPr kumimoji="1" lang="en-US" altLang="ja-JP" sz="1400" dirty="0" err="1">
                <a:solidFill>
                  <a:schemeClr val="tx1"/>
                </a:solidFill>
              </a:rPr>
              <a:t>Lainnya</a:t>
            </a:r>
            <a:r>
              <a:rPr kumimoji="1" lang="en-US" altLang="ja-JP" sz="1400" dirty="0">
                <a:solidFill>
                  <a:schemeClr val="tx1"/>
                </a:solidFill>
              </a:rPr>
              <a:t> (</a:t>
            </a:r>
            <a:r>
              <a:rPr kumimoji="1" lang="ja-JP" altLang="en-US" sz="1400" dirty="0">
                <a:solidFill>
                  <a:schemeClr val="tx1"/>
                </a:solidFill>
              </a:rPr>
              <a:t>　　　　　　　　　　　　　　　　　</a:t>
            </a:r>
            <a:r>
              <a:rPr kumimoji="1" lang="en-US" altLang="ja-JP" sz="1400" dirty="0">
                <a:solidFill>
                  <a:schemeClr val="tx1"/>
                </a:solidFill>
              </a:rPr>
              <a:t>)</a:t>
            </a:r>
          </a:p>
          <a:p>
            <a:r>
              <a:rPr kumimoji="1" lang="ja-JP" altLang="en-US" sz="1400" dirty="0">
                <a:solidFill>
                  <a:schemeClr val="tx1"/>
                </a:solidFill>
              </a:rPr>
              <a:t>□</a:t>
            </a:r>
            <a:r>
              <a:rPr kumimoji="1" lang="en-US" altLang="ja-JP" sz="1400" dirty="0" err="1">
                <a:solidFill>
                  <a:schemeClr val="tx1"/>
                </a:solidFill>
              </a:rPr>
              <a:t>Tidak</a:t>
            </a:r>
            <a:r>
              <a:rPr kumimoji="1" lang="ja-JP" altLang="en-US" sz="1400" dirty="0">
                <a:solidFill>
                  <a:schemeClr val="tx1"/>
                </a:solidFill>
              </a:rPr>
              <a:t> </a:t>
            </a:r>
            <a:r>
              <a:rPr kumimoji="1" lang="en-US" altLang="ja-JP" sz="1400" dirty="0" err="1">
                <a:solidFill>
                  <a:schemeClr val="tx1"/>
                </a:solidFill>
              </a:rPr>
              <a:t>ada</a:t>
            </a:r>
            <a:r>
              <a:rPr kumimoji="1" lang="ja-JP" altLang="en-US" sz="1400" dirty="0">
                <a:solidFill>
                  <a:schemeClr val="tx1"/>
                </a:solidFill>
              </a:rPr>
              <a:t> </a:t>
            </a:r>
            <a:r>
              <a:rPr kumimoji="1" lang="en-US" altLang="ja-JP" sz="1400" dirty="0">
                <a:solidFill>
                  <a:schemeClr val="tx1"/>
                </a:solidFill>
              </a:rPr>
              <a:t>yang</a:t>
            </a:r>
            <a:r>
              <a:rPr kumimoji="1" lang="ja-JP" altLang="en-US" sz="1400" dirty="0">
                <a:solidFill>
                  <a:schemeClr val="tx1"/>
                </a:solidFill>
              </a:rPr>
              <a:t> </a:t>
            </a:r>
            <a:r>
              <a:rPr kumimoji="1" lang="en-US" altLang="ja-JP" sz="1400" dirty="0" err="1">
                <a:solidFill>
                  <a:schemeClr val="tx1"/>
                </a:solidFill>
              </a:rPr>
              <a:t>spesifik</a:t>
            </a:r>
            <a:endParaRPr kumimoji="1" lang="en-US" altLang="ja-JP" sz="1400" dirty="0">
              <a:solidFill>
                <a:schemeClr val="tx1"/>
              </a:solidFill>
            </a:endParaRPr>
          </a:p>
          <a:p>
            <a:r>
              <a:rPr kumimoji="1" lang="en-US" altLang="ja-JP" sz="1400" dirty="0" err="1">
                <a:solidFill>
                  <a:schemeClr val="tx1"/>
                </a:solidFill>
              </a:rPr>
              <a:t>Setelah</a:t>
            </a:r>
            <a:r>
              <a:rPr kumimoji="1" lang="ja-JP" altLang="en-US" sz="1400" dirty="0">
                <a:solidFill>
                  <a:schemeClr val="tx1"/>
                </a:solidFill>
              </a:rPr>
              <a:t> </a:t>
            </a:r>
            <a:r>
              <a:rPr kumimoji="1" lang="en-US" altLang="ja-JP" sz="1400" dirty="0" err="1">
                <a:solidFill>
                  <a:schemeClr val="tx1"/>
                </a:solidFill>
              </a:rPr>
              <a:t>memilih</a:t>
            </a:r>
            <a:r>
              <a:rPr kumimoji="1" lang="ja-JP" altLang="en-US" sz="1400" dirty="0">
                <a:solidFill>
                  <a:schemeClr val="tx1"/>
                </a:solidFill>
              </a:rPr>
              <a:t> </a:t>
            </a:r>
            <a:r>
              <a:rPr kumimoji="1" lang="en-US" altLang="ja-JP" sz="1400" dirty="0" err="1">
                <a:solidFill>
                  <a:schemeClr val="tx1"/>
                </a:solidFill>
              </a:rPr>
              <a:t>apa</a:t>
            </a:r>
            <a:r>
              <a:rPr kumimoji="1" lang="ja-JP" altLang="en-US" sz="1400" dirty="0">
                <a:solidFill>
                  <a:schemeClr val="tx1"/>
                </a:solidFill>
              </a:rPr>
              <a:t> </a:t>
            </a:r>
            <a:r>
              <a:rPr kumimoji="1" lang="en-US" altLang="ja-JP" sz="1400" dirty="0" err="1">
                <a:solidFill>
                  <a:schemeClr val="tx1"/>
                </a:solidFill>
              </a:rPr>
              <a:t>sprsifiknya</a:t>
            </a:r>
            <a:r>
              <a:rPr kumimoji="1" lang="en-US" altLang="ja-JP" sz="1400" dirty="0">
                <a:solidFill>
                  <a:schemeClr val="tx1"/>
                </a:solidFill>
              </a:rPr>
              <a:t>?</a:t>
            </a:r>
          </a:p>
          <a:p>
            <a:endParaRPr kumimoji="1" lang="en-US" altLang="ja-JP" sz="1400" dirty="0">
              <a:solidFill>
                <a:schemeClr val="tx1"/>
              </a:solidFill>
            </a:endParaRPr>
          </a:p>
          <a:p>
            <a:endParaRPr kumimoji="1" lang="en-US" altLang="ja-JP" sz="1400" dirty="0">
              <a:solidFill>
                <a:schemeClr val="tx1"/>
              </a:solidFill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6DDC7D2-C6D2-7520-09A4-38B1C560C8A9}"/>
              </a:ext>
            </a:extLst>
          </p:cNvPr>
          <p:cNvSpPr/>
          <p:nvPr/>
        </p:nvSpPr>
        <p:spPr>
          <a:xfrm>
            <a:off x="5069485" y="4804269"/>
            <a:ext cx="4394593" cy="196018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□</a:t>
            </a:r>
            <a:r>
              <a:rPr kumimoji="1" lang="en-US" altLang="ja-JP" sz="1100" dirty="0" err="1">
                <a:solidFill>
                  <a:schemeClr val="tx1"/>
                </a:solidFill>
              </a:rPr>
              <a:t>Membutuhkan</a:t>
            </a:r>
            <a:r>
              <a:rPr kumimoji="1" lang="ja-JP" altLang="en-US" sz="1100" dirty="0">
                <a:solidFill>
                  <a:schemeClr val="tx1"/>
                </a:solidFill>
              </a:rPr>
              <a:t> </a:t>
            </a:r>
            <a:r>
              <a:rPr kumimoji="1" lang="en-US" altLang="ja-JP" sz="1100" dirty="0" err="1">
                <a:solidFill>
                  <a:schemeClr val="tx1"/>
                </a:solidFill>
              </a:rPr>
              <a:t>dukungan</a:t>
            </a:r>
            <a:r>
              <a:rPr kumimoji="1" lang="ja-JP" altLang="en-US" sz="1100" dirty="0">
                <a:solidFill>
                  <a:schemeClr val="tx1"/>
                </a:solidFill>
              </a:rPr>
              <a:t> </a:t>
            </a:r>
            <a:r>
              <a:rPr kumimoji="1" lang="en-US" altLang="ja-JP" sz="1100" dirty="0" err="1">
                <a:solidFill>
                  <a:schemeClr val="tx1"/>
                </a:solidFill>
              </a:rPr>
              <a:t>dari</a:t>
            </a:r>
            <a:r>
              <a:rPr kumimoji="1" lang="ja-JP" altLang="en-US" sz="1100" dirty="0">
                <a:solidFill>
                  <a:schemeClr val="tx1"/>
                </a:solidFill>
              </a:rPr>
              <a:t> </a:t>
            </a:r>
            <a:r>
              <a:rPr kumimoji="1" lang="en-US" altLang="ja-JP" sz="1100" dirty="0">
                <a:solidFill>
                  <a:schemeClr val="tx1"/>
                </a:solidFill>
              </a:rPr>
              <a:t>Masyarakat </a:t>
            </a:r>
            <a:r>
              <a:rPr kumimoji="1" lang="en-US" altLang="ja-JP" sz="1100" dirty="0" err="1">
                <a:solidFill>
                  <a:schemeClr val="tx1"/>
                </a:solidFill>
              </a:rPr>
              <a:t>setempat</a:t>
            </a:r>
            <a:r>
              <a:rPr kumimoji="1" lang="en-US" altLang="ja-JP" sz="1100" dirty="0">
                <a:solidFill>
                  <a:schemeClr val="tx1"/>
                </a:solidFill>
              </a:rPr>
              <a:t> </a:t>
            </a:r>
            <a:r>
              <a:rPr kumimoji="1" lang="en-US" altLang="ja-JP" sz="1100" dirty="0" err="1">
                <a:solidFill>
                  <a:schemeClr val="tx1"/>
                </a:solidFill>
              </a:rPr>
              <a:t>untuk</a:t>
            </a:r>
            <a:r>
              <a:rPr kumimoji="1" lang="en-US" altLang="ja-JP" sz="1100" dirty="0">
                <a:solidFill>
                  <a:schemeClr val="tx1"/>
                </a:solidFill>
              </a:rPr>
              <a:t> </a:t>
            </a:r>
            <a:r>
              <a:rPr kumimoji="1" lang="en-US" altLang="ja-JP" sz="1100" dirty="0" err="1">
                <a:solidFill>
                  <a:schemeClr val="tx1"/>
                </a:solidFill>
              </a:rPr>
              <a:t>evakuasi</a:t>
            </a:r>
            <a:endParaRPr kumimoji="1" lang="en-US" altLang="ja-JP" sz="1100" dirty="0">
              <a:solidFill>
                <a:schemeClr val="tx1"/>
              </a:solidFill>
            </a:endParaRPr>
          </a:p>
          <a:p>
            <a:r>
              <a:rPr kumimoji="1" lang="ja-JP" altLang="en-US" sz="1100" dirty="0">
                <a:solidFill>
                  <a:schemeClr val="tx1"/>
                </a:solidFill>
              </a:rPr>
              <a:t>□</a:t>
            </a:r>
            <a:r>
              <a:rPr kumimoji="1" lang="en-US" altLang="ja-JP" sz="1100" dirty="0" err="1">
                <a:solidFill>
                  <a:schemeClr val="tx1"/>
                </a:solidFill>
              </a:rPr>
              <a:t>Berpartisipasi</a:t>
            </a:r>
            <a:r>
              <a:rPr kumimoji="1" lang="ja-JP" altLang="en-US" sz="1100" dirty="0">
                <a:solidFill>
                  <a:schemeClr val="tx1"/>
                </a:solidFill>
              </a:rPr>
              <a:t> </a:t>
            </a:r>
            <a:r>
              <a:rPr kumimoji="1" lang="en-US" altLang="ja-JP" sz="1100" dirty="0" err="1">
                <a:solidFill>
                  <a:schemeClr val="tx1"/>
                </a:solidFill>
              </a:rPr>
              <a:t>dalam</a:t>
            </a:r>
            <a:r>
              <a:rPr kumimoji="1" lang="ja-JP" altLang="en-US" sz="1100" dirty="0">
                <a:solidFill>
                  <a:schemeClr val="tx1"/>
                </a:solidFill>
              </a:rPr>
              <a:t> </a:t>
            </a:r>
            <a:r>
              <a:rPr kumimoji="1" lang="en-US" altLang="ja-JP" sz="1100" dirty="0" err="1">
                <a:solidFill>
                  <a:schemeClr val="tx1"/>
                </a:solidFill>
              </a:rPr>
              <a:t>kegiatan</a:t>
            </a:r>
            <a:r>
              <a:rPr kumimoji="1" lang="ja-JP" altLang="en-US" sz="1100" dirty="0">
                <a:solidFill>
                  <a:schemeClr val="tx1"/>
                </a:solidFill>
              </a:rPr>
              <a:t> </a:t>
            </a:r>
            <a:r>
              <a:rPr kumimoji="1" lang="en-US" altLang="ja-JP" sz="1100" dirty="0">
                <a:solidFill>
                  <a:schemeClr val="tx1"/>
                </a:solidFill>
              </a:rPr>
              <a:t>Masyarakat dan </a:t>
            </a:r>
            <a:r>
              <a:rPr kumimoji="1" lang="en-US" altLang="ja-JP" sz="1100" dirty="0" err="1">
                <a:solidFill>
                  <a:schemeClr val="tx1"/>
                </a:solidFill>
              </a:rPr>
              <a:t>membantu</a:t>
            </a:r>
            <a:r>
              <a:rPr kumimoji="1" lang="en-US" altLang="ja-JP" sz="1100" dirty="0">
                <a:solidFill>
                  <a:schemeClr val="tx1"/>
                </a:solidFill>
              </a:rPr>
              <a:t> </a:t>
            </a:r>
            <a:r>
              <a:rPr kumimoji="1" lang="en-US" altLang="ja-JP" sz="1100" dirty="0" err="1">
                <a:solidFill>
                  <a:schemeClr val="tx1"/>
                </a:solidFill>
              </a:rPr>
              <a:t>tetangga</a:t>
            </a:r>
            <a:r>
              <a:rPr kumimoji="1" lang="en-US" altLang="ja-JP" sz="1100" dirty="0">
                <a:solidFill>
                  <a:schemeClr val="tx1"/>
                </a:solidFill>
              </a:rPr>
              <a:t> </a:t>
            </a:r>
          </a:p>
          <a:p>
            <a:r>
              <a:rPr kumimoji="1" lang="ja-JP" altLang="en-US" sz="1100" dirty="0">
                <a:solidFill>
                  <a:schemeClr val="tx1"/>
                </a:solidFill>
              </a:rPr>
              <a:t>□</a:t>
            </a:r>
            <a:r>
              <a:rPr kumimoji="1" lang="en-US" altLang="ja-JP" sz="1100" dirty="0" err="1">
                <a:solidFill>
                  <a:schemeClr val="tx1"/>
                </a:solidFill>
              </a:rPr>
              <a:t>Lainnya</a:t>
            </a:r>
            <a:r>
              <a:rPr kumimoji="1" lang="en-US" altLang="ja-JP" sz="1100" dirty="0">
                <a:solidFill>
                  <a:schemeClr val="tx1"/>
                </a:solidFill>
              </a:rPr>
              <a:t>(</a:t>
            </a:r>
            <a:r>
              <a:rPr kumimoji="1" lang="ja-JP" altLang="en-US" sz="1100" dirty="0">
                <a:solidFill>
                  <a:schemeClr val="tx1"/>
                </a:solidFill>
              </a:rPr>
              <a:t>　　　　　　　　　　　　　　　　</a:t>
            </a:r>
            <a:r>
              <a:rPr kumimoji="1" lang="en-US" altLang="ja-JP" sz="1100" dirty="0">
                <a:solidFill>
                  <a:schemeClr val="tx1"/>
                </a:solidFill>
              </a:rPr>
              <a:t>)</a:t>
            </a:r>
          </a:p>
          <a:p>
            <a:r>
              <a:rPr kumimoji="1" lang="ja-JP" altLang="en-US" sz="1100" dirty="0">
                <a:solidFill>
                  <a:schemeClr val="tx1"/>
                </a:solidFill>
              </a:rPr>
              <a:t>□</a:t>
            </a:r>
            <a:r>
              <a:rPr kumimoji="1" lang="en-US" altLang="ja-JP" sz="1100" dirty="0" err="1">
                <a:solidFill>
                  <a:schemeClr val="tx1"/>
                </a:solidFill>
              </a:rPr>
              <a:t>Tidak</a:t>
            </a:r>
            <a:r>
              <a:rPr kumimoji="1" lang="ja-JP" altLang="en-US" sz="1100" dirty="0">
                <a:solidFill>
                  <a:schemeClr val="tx1"/>
                </a:solidFill>
              </a:rPr>
              <a:t> </a:t>
            </a:r>
            <a:r>
              <a:rPr kumimoji="1" lang="en-US" altLang="ja-JP" sz="1100" dirty="0" err="1">
                <a:solidFill>
                  <a:schemeClr val="tx1"/>
                </a:solidFill>
              </a:rPr>
              <a:t>ada</a:t>
            </a:r>
            <a:r>
              <a:rPr kumimoji="1" lang="ja-JP" altLang="en-US" sz="1100" dirty="0">
                <a:solidFill>
                  <a:schemeClr val="tx1"/>
                </a:solidFill>
              </a:rPr>
              <a:t> </a:t>
            </a:r>
            <a:r>
              <a:rPr kumimoji="1" lang="en-US" altLang="ja-JP" sz="1100" dirty="0">
                <a:solidFill>
                  <a:schemeClr val="tx1"/>
                </a:solidFill>
              </a:rPr>
              <a:t>yang</a:t>
            </a:r>
            <a:r>
              <a:rPr kumimoji="1" lang="ja-JP" altLang="en-US" sz="1100" dirty="0">
                <a:solidFill>
                  <a:schemeClr val="tx1"/>
                </a:solidFill>
              </a:rPr>
              <a:t> </a:t>
            </a:r>
            <a:r>
              <a:rPr kumimoji="1" lang="en-US" altLang="ja-JP" sz="1100" dirty="0" err="1">
                <a:solidFill>
                  <a:schemeClr val="tx1"/>
                </a:solidFill>
              </a:rPr>
              <a:t>spesifik</a:t>
            </a:r>
            <a:endParaRPr kumimoji="1" lang="en-US" altLang="ja-JP" sz="1100" dirty="0">
              <a:solidFill>
                <a:schemeClr val="tx1"/>
              </a:solidFill>
            </a:endParaRPr>
          </a:p>
          <a:p>
            <a:r>
              <a:rPr kumimoji="1" lang="en-US" altLang="ja-JP" sz="1100" dirty="0" err="1">
                <a:solidFill>
                  <a:schemeClr val="tx1"/>
                </a:solidFill>
              </a:rPr>
              <a:t>Setelah</a:t>
            </a:r>
            <a:r>
              <a:rPr kumimoji="1" lang="en-US" altLang="ja-JP" sz="1100" dirty="0">
                <a:solidFill>
                  <a:schemeClr val="tx1"/>
                </a:solidFill>
              </a:rPr>
              <a:t> </a:t>
            </a:r>
            <a:r>
              <a:rPr kumimoji="1" lang="en-US" altLang="ja-JP" sz="1100" dirty="0" err="1">
                <a:solidFill>
                  <a:schemeClr val="tx1"/>
                </a:solidFill>
              </a:rPr>
              <a:t>memilih</a:t>
            </a:r>
            <a:r>
              <a:rPr kumimoji="1" lang="en-US" altLang="ja-JP" sz="1100" dirty="0">
                <a:solidFill>
                  <a:schemeClr val="tx1"/>
                </a:solidFill>
              </a:rPr>
              <a:t> salah </a:t>
            </a:r>
            <a:r>
              <a:rPr kumimoji="1" lang="en-US" altLang="ja-JP" sz="1100" dirty="0" err="1">
                <a:solidFill>
                  <a:schemeClr val="tx1"/>
                </a:solidFill>
              </a:rPr>
              <a:t>satu,apa</a:t>
            </a:r>
            <a:r>
              <a:rPr kumimoji="1" lang="en-US" altLang="ja-JP" sz="1100" dirty="0">
                <a:solidFill>
                  <a:schemeClr val="tx1"/>
                </a:solidFill>
              </a:rPr>
              <a:t> </a:t>
            </a:r>
            <a:r>
              <a:rPr kumimoji="1" lang="en-US" altLang="ja-JP" sz="1100" dirty="0" err="1">
                <a:solidFill>
                  <a:schemeClr val="tx1"/>
                </a:solidFill>
              </a:rPr>
              <a:t>saja</a:t>
            </a:r>
            <a:r>
              <a:rPr kumimoji="1" lang="en-US" altLang="ja-JP" sz="1100" dirty="0">
                <a:solidFill>
                  <a:schemeClr val="tx1"/>
                </a:solidFill>
              </a:rPr>
              <a:t> detail </a:t>
            </a:r>
            <a:r>
              <a:rPr kumimoji="1" lang="en-US" altLang="ja-JP" sz="1100" dirty="0" err="1">
                <a:solidFill>
                  <a:schemeClr val="tx1"/>
                </a:solidFill>
              </a:rPr>
              <a:t>spesifiknya</a:t>
            </a:r>
            <a:r>
              <a:rPr kumimoji="1" lang="en-US" altLang="ja-JP" sz="1100" dirty="0">
                <a:solidFill>
                  <a:schemeClr val="tx1"/>
                </a:solidFill>
              </a:rPr>
              <a:t> dan </a:t>
            </a:r>
            <a:r>
              <a:rPr kumimoji="1" lang="en-US" altLang="ja-JP" sz="1100" dirty="0" err="1">
                <a:solidFill>
                  <a:schemeClr val="tx1"/>
                </a:solidFill>
              </a:rPr>
              <a:t>apa</a:t>
            </a:r>
            <a:r>
              <a:rPr kumimoji="1" lang="en-US" altLang="ja-JP" sz="1100" dirty="0">
                <a:solidFill>
                  <a:schemeClr val="tx1"/>
                </a:solidFill>
              </a:rPr>
              <a:t> yang </a:t>
            </a:r>
            <a:r>
              <a:rPr kumimoji="1" lang="en-US" altLang="ja-JP" sz="1100" dirty="0" err="1">
                <a:solidFill>
                  <a:schemeClr val="tx1"/>
                </a:solidFill>
              </a:rPr>
              <a:t>perlu</a:t>
            </a:r>
            <a:r>
              <a:rPr kumimoji="1" lang="en-US" altLang="ja-JP" sz="1100" dirty="0">
                <a:solidFill>
                  <a:schemeClr val="tx1"/>
                </a:solidFill>
              </a:rPr>
              <a:t> </a:t>
            </a:r>
            <a:r>
              <a:rPr kumimoji="1" lang="en-US" altLang="ja-JP" sz="1100" dirty="0" err="1">
                <a:solidFill>
                  <a:schemeClr val="tx1"/>
                </a:solidFill>
              </a:rPr>
              <a:t>dilakukan</a:t>
            </a:r>
            <a:r>
              <a:rPr kumimoji="1" lang="en-US" altLang="ja-JP" sz="1100" dirty="0">
                <a:solidFill>
                  <a:schemeClr val="tx1"/>
                </a:solidFill>
              </a:rPr>
              <a:t> </a:t>
            </a:r>
            <a:r>
              <a:rPr kumimoji="1" lang="en-US" altLang="ja-JP" sz="1100" dirty="0" err="1">
                <a:solidFill>
                  <a:schemeClr val="tx1"/>
                </a:solidFill>
              </a:rPr>
              <a:t>terlebih</a:t>
            </a:r>
            <a:r>
              <a:rPr kumimoji="1" lang="en-US" altLang="ja-JP" sz="1100" dirty="0">
                <a:solidFill>
                  <a:schemeClr val="tx1"/>
                </a:solidFill>
              </a:rPr>
              <a:t> </a:t>
            </a:r>
            <a:r>
              <a:rPr kumimoji="1" lang="en-US" altLang="ja-JP" sz="1100" dirty="0" err="1">
                <a:solidFill>
                  <a:schemeClr val="tx1"/>
                </a:solidFill>
              </a:rPr>
              <a:t>dahulu</a:t>
            </a:r>
            <a:endParaRPr kumimoji="1" lang="en-US" altLang="ja-JP" sz="1100" dirty="0">
              <a:solidFill>
                <a:schemeClr val="tx1"/>
              </a:solidFill>
            </a:endParaRPr>
          </a:p>
          <a:p>
            <a:endParaRPr kumimoji="1" lang="en-US" altLang="ja-JP" sz="1400" dirty="0">
              <a:solidFill>
                <a:schemeClr val="tx1"/>
              </a:solidFill>
            </a:endParaRPr>
          </a:p>
        </p:txBody>
      </p: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4312A13B-1220-202A-BFB6-52C43C23CD47}"/>
              </a:ext>
            </a:extLst>
          </p:cNvPr>
          <p:cNvCxnSpPr>
            <a:cxnSpLocks/>
          </p:cNvCxnSpPr>
          <p:nvPr/>
        </p:nvCxnSpPr>
        <p:spPr>
          <a:xfrm flipV="1">
            <a:off x="4782312" y="1199104"/>
            <a:ext cx="0" cy="5439741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AA2E6468-0F54-4AE7-30F9-7868F250833A}"/>
              </a:ext>
            </a:extLst>
          </p:cNvPr>
          <p:cNvSpPr/>
          <p:nvPr/>
        </p:nvSpPr>
        <p:spPr>
          <a:xfrm>
            <a:off x="5069485" y="1229626"/>
            <a:ext cx="4394589" cy="533666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b="1" dirty="0"/>
              <a:t>(3) Kerjasama </a:t>
            </a:r>
            <a:r>
              <a:rPr kumimoji="1" lang="en-US" altLang="ja-JP" b="1" dirty="0" err="1"/>
              <a:t>dengan</a:t>
            </a:r>
            <a:r>
              <a:rPr kumimoji="1" lang="en-US" altLang="ja-JP" b="1" dirty="0"/>
              <a:t> </a:t>
            </a:r>
            <a:r>
              <a:rPr kumimoji="1" lang="en-US" altLang="ja-JP" b="1" dirty="0" err="1"/>
              <a:t>teman</a:t>
            </a:r>
            <a:r>
              <a:rPr kumimoji="1" lang="en-US" altLang="ja-JP" b="1" dirty="0"/>
              <a:t> dan </a:t>
            </a:r>
            <a:r>
              <a:rPr kumimoji="1" lang="en-US" altLang="ja-JP" b="1" dirty="0" err="1"/>
              <a:t>keluarga</a:t>
            </a:r>
            <a:r>
              <a:rPr kumimoji="1" lang="en-US" altLang="ja-JP" b="1" dirty="0"/>
              <a:t> </a:t>
            </a:r>
            <a:endParaRPr kumimoji="1" lang="ja-JP" altLang="en-US" b="1" dirty="0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870E5B2-D301-ADB9-D378-A19DB5AB6D87}"/>
              </a:ext>
            </a:extLst>
          </p:cNvPr>
          <p:cNvSpPr/>
          <p:nvPr/>
        </p:nvSpPr>
        <p:spPr>
          <a:xfrm>
            <a:off x="5061357" y="1912814"/>
            <a:ext cx="4394593" cy="190310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ja-JP" altLang="en-US" sz="1400" dirty="0">
                <a:solidFill>
                  <a:schemeClr val="tx1"/>
                </a:solidFill>
              </a:rPr>
              <a:t>□ </a:t>
            </a:r>
            <a:r>
              <a:rPr kumimoji="1" lang="en-US" altLang="ja-JP" sz="1400" dirty="0" err="1">
                <a:solidFill>
                  <a:schemeClr val="tx1"/>
                </a:solidFill>
              </a:rPr>
              <a:t>berlindung</a:t>
            </a:r>
            <a:r>
              <a:rPr kumimoji="1" lang="ja-JP" altLang="en-US" sz="1400" dirty="0">
                <a:solidFill>
                  <a:schemeClr val="tx1"/>
                </a:solidFill>
              </a:rPr>
              <a:t> </a:t>
            </a:r>
            <a:r>
              <a:rPr kumimoji="1" lang="en-US" altLang="ja-JP" sz="1400" dirty="0" err="1">
                <a:solidFill>
                  <a:schemeClr val="tx1"/>
                </a:solidFill>
              </a:rPr>
              <a:t>dirumah</a:t>
            </a:r>
            <a:r>
              <a:rPr kumimoji="1" lang="en-US" altLang="ja-JP" sz="1400" dirty="0">
                <a:solidFill>
                  <a:schemeClr val="tx1"/>
                </a:solidFill>
              </a:rPr>
              <a:t> </a:t>
            </a:r>
            <a:r>
              <a:rPr kumimoji="1" lang="en-US" altLang="ja-JP" sz="1400" dirty="0" err="1">
                <a:solidFill>
                  <a:schemeClr val="tx1"/>
                </a:solidFill>
              </a:rPr>
              <a:t>teman</a:t>
            </a:r>
            <a:r>
              <a:rPr kumimoji="1" lang="en-US" altLang="ja-JP" sz="1400" dirty="0">
                <a:solidFill>
                  <a:schemeClr val="tx1"/>
                </a:solidFill>
              </a:rPr>
              <a:t> </a:t>
            </a:r>
            <a:r>
              <a:rPr kumimoji="1" lang="en-US" altLang="ja-JP" sz="1400" dirty="0" err="1">
                <a:solidFill>
                  <a:schemeClr val="tx1"/>
                </a:solidFill>
              </a:rPr>
              <a:t>atau</a:t>
            </a:r>
            <a:r>
              <a:rPr kumimoji="1" lang="en-US" altLang="ja-JP" sz="1400" dirty="0">
                <a:solidFill>
                  <a:schemeClr val="tx1"/>
                </a:solidFill>
              </a:rPr>
              <a:t> </a:t>
            </a:r>
            <a:r>
              <a:rPr kumimoji="1" lang="en-US" altLang="ja-JP" sz="1400" dirty="0" err="1">
                <a:solidFill>
                  <a:schemeClr val="tx1"/>
                </a:solidFill>
              </a:rPr>
              <a:t>saudara</a:t>
            </a:r>
            <a:endParaRPr kumimoji="1" lang="en-US" altLang="ja-JP" sz="1400" dirty="0">
              <a:solidFill>
                <a:schemeClr val="tx1"/>
              </a:solidFill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</a:rPr>
              <a:t>□</a:t>
            </a:r>
            <a:r>
              <a:rPr kumimoji="1" lang="en-US" altLang="ja-JP" sz="1400" dirty="0" err="1">
                <a:solidFill>
                  <a:schemeClr val="tx1"/>
                </a:solidFill>
              </a:rPr>
              <a:t>meminta</a:t>
            </a:r>
            <a:r>
              <a:rPr kumimoji="1" lang="ja-JP" altLang="en-US" sz="1400" dirty="0">
                <a:solidFill>
                  <a:schemeClr val="tx1"/>
                </a:solidFill>
              </a:rPr>
              <a:t> </a:t>
            </a:r>
            <a:r>
              <a:rPr kumimoji="1" lang="en-US" altLang="ja-JP" sz="1400" dirty="0" err="1">
                <a:solidFill>
                  <a:schemeClr val="tx1"/>
                </a:solidFill>
              </a:rPr>
              <a:t>teman</a:t>
            </a:r>
            <a:r>
              <a:rPr kumimoji="1" lang="ja-JP" altLang="en-US" sz="1400" dirty="0">
                <a:solidFill>
                  <a:schemeClr val="tx1"/>
                </a:solidFill>
              </a:rPr>
              <a:t> </a:t>
            </a:r>
            <a:r>
              <a:rPr kumimoji="1" lang="en-US" altLang="ja-JP" sz="1400" dirty="0" err="1">
                <a:solidFill>
                  <a:schemeClr val="tx1"/>
                </a:solidFill>
              </a:rPr>
              <a:t>atau</a:t>
            </a:r>
            <a:r>
              <a:rPr kumimoji="1" lang="ja-JP" altLang="en-US" sz="1400" dirty="0">
                <a:solidFill>
                  <a:schemeClr val="tx1"/>
                </a:solidFill>
              </a:rPr>
              <a:t> </a:t>
            </a:r>
            <a:r>
              <a:rPr kumimoji="1" lang="en-US" altLang="ja-JP" sz="1400" dirty="0" err="1">
                <a:solidFill>
                  <a:schemeClr val="tx1"/>
                </a:solidFill>
              </a:rPr>
              <a:t>saudara</a:t>
            </a:r>
            <a:r>
              <a:rPr kumimoji="1" lang="ja-JP" altLang="en-US" sz="1400" dirty="0">
                <a:solidFill>
                  <a:schemeClr val="tx1"/>
                </a:solidFill>
              </a:rPr>
              <a:t> </a:t>
            </a:r>
            <a:r>
              <a:rPr kumimoji="1" lang="en-US" altLang="ja-JP" sz="1400" dirty="0" err="1">
                <a:solidFill>
                  <a:schemeClr val="tx1"/>
                </a:solidFill>
              </a:rPr>
              <a:t>mengungsi</a:t>
            </a:r>
            <a:r>
              <a:rPr kumimoji="1" lang="en-US" altLang="ja-JP" sz="1400" dirty="0">
                <a:solidFill>
                  <a:schemeClr val="tx1"/>
                </a:solidFill>
              </a:rPr>
              <a:t> </a:t>
            </a:r>
            <a:r>
              <a:rPr kumimoji="1" lang="en-US" altLang="ja-JP" sz="1400" dirty="0" err="1">
                <a:solidFill>
                  <a:schemeClr val="tx1"/>
                </a:solidFill>
              </a:rPr>
              <a:t>bersama</a:t>
            </a:r>
            <a:endParaRPr kumimoji="1" lang="en-US" altLang="ja-JP" sz="1400" dirty="0">
              <a:solidFill>
                <a:schemeClr val="tx1"/>
              </a:solidFill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</a:rPr>
              <a:t>□</a:t>
            </a:r>
            <a:r>
              <a:rPr kumimoji="1" lang="en-US" altLang="ja-JP" sz="1400" dirty="0" err="1">
                <a:solidFill>
                  <a:schemeClr val="tx1"/>
                </a:solidFill>
              </a:rPr>
              <a:t>Lainnya</a:t>
            </a:r>
            <a:r>
              <a:rPr kumimoji="1" lang="en-US" altLang="ja-JP" sz="1400" dirty="0">
                <a:solidFill>
                  <a:schemeClr val="tx1"/>
                </a:solidFill>
              </a:rPr>
              <a:t> (</a:t>
            </a:r>
            <a:r>
              <a:rPr kumimoji="1" lang="ja-JP" altLang="en-US" sz="1400" dirty="0">
                <a:solidFill>
                  <a:schemeClr val="tx1"/>
                </a:solidFill>
              </a:rPr>
              <a:t>　　　　　　　　　　　　　　　　　</a:t>
            </a:r>
            <a:r>
              <a:rPr kumimoji="1" lang="en-US" altLang="ja-JP" sz="1400" dirty="0">
                <a:solidFill>
                  <a:schemeClr val="tx1"/>
                </a:solidFill>
              </a:rPr>
              <a:t>)</a:t>
            </a:r>
          </a:p>
          <a:p>
            <a:r>
              <a:rPr kumimoji="1" lang="ja-JP" altLang="en-US" sz="1400" dirty="0">
                <a:solidFill>
                  <a:schemeClr val="tx1"/>
                </a:solidFill>
              </a:rPr>
              <a:t>□</a:t>
            </a:r>
            <a:r>
              <a:rPr kumimoji="1" lang="en-US" altLang="ja-JP" sz="1400" dirty="0" err="1">
                <a:solidFill>
                  <a:schemeClr val="tx1"/>
                </a:solidFill>
              </a:rPr>
              <a:t>Tidak</a:t>
            </a:r>
            <a:r>
              <a:rPr kumimoji="1" lang="ja-JP" altLang="en-US" sz="1400" dirty="0">
                <a:solidFill>
                  <a:schemeClr val="tx1"/>
                </a:solidFill>
              </a:rPr>
              <a:t> </a:t>
            </a:r>
            <a:r>
              <a:rPr kumimoji="1" lang="en-US" altLang="ja-JP" sz="1400" dirty="0" err="1">
                <a:solidFill>
                  <a:schemeClr val="tx1"/>
                </a:solidFill>
              </a:rPr>
              <a:t>ada</a:t>
            </a:r>
            <a:r>
              <a:rPr kumimoji="1" lang="ja-JP" altLang="en-US" sz="1400" dirty="0">
                <a:solidFill>
                  <a:schemeClr val="tx1"/>
                </a:solidFill>
              </a:rPr>
              <a:t> </a:t>
            </a:r>
            <a:r>
              <a:rPr kumimoji="1" lang="en-US" altLang="ja-JP" sz="1400" dirty="0">
                <a:solidFill>
                  <a:schemeClr val="tx1"/>
                </a:solidFill>
              </a:rPr>
              <a:t>yang</a:t>
            </a:r>
            <a:r>
              <a:rPr kumimoji="1" lang="ja-JP" altLang="en-US" sz="1400" dirty="0">
                <a:solidFill>
                  <a:schemeClr val="tx1"/>
                </a:solidFill>
              </a:rPr>
              <a:t> </a:t>
            </a:r>
            <a:r>
              <a:rPr kumimoji="1" lang="en-US" altLang="ja-JP" sz="1400" dirty="0" err="1">
                <a:solidFill>
                  <a:schemeClr val="tx1"/>
                </a:solidFill>
              </a:rPr>
              <a:t>spesifik</a:t>
            </a:r>
            <a:endParaRPr kumimoji="1" lang="en-US" altLang="ja-JP" sz="1400" dirty="0">
              <a:solidFill>
                <a:schemeClr val="tx1"/>
              </a:solidFill>
            </a:endParaRPr>
          </a:p>
          <a:p>
            <a:r>
              <a:rPr kumimoji="1" lang="en-US" altLang="ja-JP" sz="1400" dirty="0" err="1">
                <a:solidFill>
                  <a:schemeClr val="tx1"/>
                </a:solidFill>
              </a:rPr>
              <a:t>Setelah</a:t>
            </a:r>
            <a:r>
              <a:rPr kumimoji="1" lang="ja-JP" altLang="en-US" sz="1400" dirty="0">
                <a:solidFill>
                  <a:schemeClr val="tx1"/>
                </a:solidFill>
              </a:rPr>
              <a:t> </a:t>
            </a:r>
            <a:r>
              <a:rPr kumimoji="1" lang="en-US" altLang="ja-JP" sz="1400" dirty="0" err="1">
                <a:solidFill>
                  <a:schemeClr val="tx1"/>
                </a:solidFill>
              </a:rPr>
              <a:t>memilih</a:t>
            </a:r>
            <a:r>
              <a:rPr kumimoji="1" lang="ja-JP" altLang="en-US" sz="1400" dirty="0">
                <a:solidFill>
                  <a:schemeClr val="tx1"/>
                </a:solidFill>
              </a:rPr>
              <a:t> </a:t>
            </a:r>
            <a:r>
              <a:rPr kumimoji="1" lang="en-US" altLang="ja-JP" sz="1400" dirty="0" err="1">
                <a:solidFill>
                  <a:schemeClr val="tx1"/>
                </a:solidFill>
              </a:rPr>
              <a:t>salahsatu</a:t>
            </a:r>
            <a:r>
              <a:rPr kumimoji="1" lang="en-US" altLang="ja-JP" sz="1400" dirty="0">
                <a:solidFill>
                  <a:schemeClr val="tx1"/>
                </a:solidFill>
              </a:rPr>
              <a:t>,</a:t>
            </a:r>
            <a:r>
              <a:rPr kumimoji="1" lang="ja-JP" altLang="en-US" sz="1400" dirty="0">
                <a:solidFill>
                  <a:schemeClr val="tx1"/>
                </a:solidFill>
              </a:rPr>
              <a:t> </a:t>
            </a:r>
            <a:r>
              <a:rPr kumimoji="1" lang="en-US" altLang="ja-JP" sz="1400" dirty="0" err="1">
                <a:solidFill>
                  <a:schemeClr val="tx1"/>
                </a:solidFill>
              </a:rPr>
              <a:t>apa</a:t>
            </a:r>
            <a:r>
              <a:rPr kumimoji="1" lang="ja-JP" altLang="en-US" sz="1400" dirty="0">
                <a:solidFill>
                  <a:schemeClr val="tx1"/>
                </a:solidFill>
              </a:rPr>
              <a:t> </a:t>
            </a:r>
            <a:r>
              <a:rPr kumimoji="1" lang="en-US" altLang="ja-JP" sz="1400" dirty="0" err="1">
                <a:solidFill>
                  <a:schemeClr val="tx1"/>
                </a:solidFill>
              </a:rPr>
              <a:t>saja</a:t>
            </a:r>
            <a:r>
              <a:rPr kumimoji="1" lang="ja-JP" altLang="en-US" sz="1400" dirty="0">
                <a:solidFill>
                  <a:schemeClr val="tx1"/>
                </a:solidFill>
              </a:rPr>
              <a:t> </a:t>
            </a:r>
            <a:r>
              <a:rPr kumimoji="1" lang="en-US" altLang="ja-JP" sz="1400" dirty="0">
                <a:solidFill>
                  <a:schemeClr val="tx1"/>
                </a:solidFill>
              </a:rPr>
              <a:t>detail</a:t>
            </a:r>
            <a:r>
              <a:rPr kumimoji="1" lang="ja-JP" altLang="en-US" sz="1400" dirty="0">
                <a:solidFill>
                  <a:schemeClr val="tx1"/>
                </a:solidFill>
              </a:rPr>
              <a:t> </a:t>
            </a:r>
            <a:r>
              <a:rPr kumimoji="1" lang="en-US" altLang="ja-JP" sz="1400" dirty="0" err="1">
                <a:solidFill>
                  <a:schemeClr val="tx1"/>
                </a:solidFill>
              </a:rPr>
              <a:t>spesifik</a:t>
            </a:r>
            <a:r>
              <a:rPr kumimoji="1" lang="ja-JP" altLang="en-US" sz="1400" dirty="0">
                <a:solidFill>
                  <a:schemeClr val="tx1"/>
                </a:solidFill>
              </a:rPr>
              <a:t> </a:t>
            </a:r>
            <a:r>
              <a:rPr kumimoji="1" lang="en-US" altLang="ja-JP" sz="1400" dirty="0">
                <a:solidFill>
                  <a:schemeClr val="tx1"/>
                </a:solidFill>
              </a:rPr>
              <a:t>dan</a:t>
            </a:r>
            <a:r>
              <a:rPr kumimoji="1" lang="ja-JP" altLang="en-US" sz="1400" dirty="0">
                <a:solidFill>
                  <a:schemeClr val="tx1"/>
                </a:solidFill>
              </a:rPr>
              <a:t> </a:t>
            </a:r>
            <a:r>
              <a:rPr kumimoji="1" lang="en-US" altLang="ja-JP" sz="1400" dirty="0" err="1">
                <a:solidFill>
                  <a:schemeClr val="tx1"/>
                </a:solidFill>
              </a:rPr>
              <a:t>apa</a:t>
            </a:r>
            <a:r>
              <a:rPr kumimoji="1" lang="ja-JP" altLang="en-US" sz="1400" dirty="0">
                <a:solidFill>
                  <a:schemeClr val="tx1"/>
                </a:solidFill>
              </a:rPr>
              <a:t> </a:t>
            </a:r>
            <a:r>
              <a:rPr kumimoji="1" lang="en-US" altLang="ja-JP" sz="1400" dirty="0">
                <a:solidFill>
                  <a:schemeClr val="tx1"/>
                </a:solidFill>
              </a:rPr>
              <a:t>yang</a:t>
            </a:r>
            <a:r>
              <a:rPr kumimoji="1" lang="ja-JP" altLang="en-US" sz="1400" dirty="0">
                <a:solidFill>
                  <a:schemeClr val="tx1"/>
                </a:solidFill>
              </a:rPr>
              <a:t> </a:t>
            </a:r>
            <a:r>
              <a:rPr kumimoji="1" lang="en-US" altLang="ja-JP" sz="1400" dirty="0" err="1">
                <a:solidFill>
                  <a:schemeClr val="tx1"/>
                </a:solidFill>
              </a:rPr>
              <a:t>perlu</a:t>
            </a:r>
            <a:r>
              <a:rPr kumimoji="1" lang="ja-JP" altLang="en-US" sz="1400" dirty="0">
                <a:solidFill>
                  <a:schemeClr val="tx1"/>
                </a:solidFill>
              </a:rPr>
              <a:t> </a:t>
            </a:r>
            <a:r>
              <a:rPr kumimoji="1" lang="en-US" altLang="ja-JP" sz="1400" dirty="0" err="1">
                <a:solidFill>
                  <a:schemeClr val="tx1"/>
                </a:solidFill>
              </a:rPr>
              <a:t>dilakukan</a:t>
            </a:r>
            <a:r>
              <a:rPr kumimoji="1" lang="ja-JP" altLang="en-US" sz="1400" dirty="0">
                <a:solidFill>
                  <a:schemeClr val="tx1"/>
                </a:solidFill>
              </a:rPr>
              <a:t> </a:t>
            </a:r>
            <a:r>
              <a:rPr kumimoji="1" lang="en-US" altLang="ja-JP" sz="1400" dirty="0" err="1">
                <a:solidFill>
                  <a:schemeClr val="tx1"/>
                </a:solidFill>
              </a:rPr>
              <a:t>terlebih</a:t>
            </a:r>
            <a:r>
              <a:rPr kumimoji="1" lang="ja-JP" altLang="en-US" sz="1400" dirty="0">
                <a:solidFill>
                  <a:schemeClr val="tx1"/>
                </a:solidFill>
              </a:rPr>
              <a:t> </a:t>
            </a:r>
            <a:r>
              <a:rPr kumimoji="1" lang="en-US" altLang="ja-JP" sz="1400" dirty="0" err="1">
                <a:solidFill>
                  <a:schemeClr val="tx1"/>
                </a:solidFill>
              </a:rPr>
              <a:t>dahulu</a:t>
            </a:r>
            <a:r>
              <a:rPr kumimoji="1" lang="en-US" altLang="ja-JP" sz="1400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3" name="大かっこ 2">
            <a:extLst>
              <a:ext uri="{FF2B5EF4-FFF2-40B4-BE49-F238E27FC236}">
                <a16:creationId xmlns:a16="http://schemas.microsoft.com/office/drawing/2014/main" id="{66D7CF0B-C06C-191E-C451-8E1371574914}"/>
              </a:ext>
            </a:extLst>
          </p:cNvPr>
          <p:cNvSpPr/>
          <p:nvPr/>
        </p:nvSpPr>
        <p:spPr>
          <a:xfrm>
            <a:off x="384048" y="3217819"/>
            <a:ext cx="4102965" cy="527031"/>
          </a:xfrm>
          <a:prstGeom prst="bracketPair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大かっこ 11">
            <a:extLst>
              <a:ext uri="{FF2B5EF4-FFF2-40B4-BE49-F238E27FC236}">
                <a16:creationId xmlns:a16="http://schemas.microsoft.com/office/drawing/2014/main" id="{D5B08A29-7546-DCD7-DCD3-5666298F7349}"/>
              </a:ext>
            </a:extLst>
          </p:cNvPr>
          <p:cNvSpPr/>
          <p:nvPr/>
        </p:nvSpPr>
        <p:spPr>
          <a:xfrm>
            <a:off x="441920" y="5898456"/>
            <a:ext cx="4102965" cy="734294"/>
          </a:xfrm>
          <a:prstGeom prst="bracketPair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大かっこ 12">
            <a:extLst>
              <a:ext uri="{FF2B5EF4-FFF2-40B4-BE49-F238E27FC236}">
                <a16:creationId xmlns:a16="http://schemas.microsoft.com/office/drawing/2014/main" id="{DC838503-92B0-6FF9-38E4-85243656E6DE}"/>
              </a:ext>
            </a:extLst>
          </p:cNvPr>
          <p:cNvSpPr/>
          <p:nvPr/>
        </p:nvSpPr>
        <p:spPr>
          <a:xfrm>
            <a:off x="5187399" y="3090806"/>
            <a:ext cx="4102965" cy="684000"/>
          </a:xfrm>
          <a:prstGeom prst="bracketPair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9" name="大かっこ 18">
            <a:extLst>
              <a:ext uri="{FF2B5EF4-FFF2-40B4-BE49-F238E27FC236}">
                <a16:creationId xmlns:a16="http://schemas.microsoft.com/office/drawing/2014/main" id="{0FFD8E7D-092E-2E03-D49C-7FC45828C8F9}"/>
              </a:ext>
            </a:extLst>
          </p:cNvPr>
          <p:cNvSpPr/>
          <p:nvPr/>
        </p:nvSpPr>
        <p:spPr>
          <a:xfrm>
            <a:off x="5193430" y="5923171"/>
            <a:ext cx="4102965" cy="734294"/>
          </a:xfrm>
          <a:prstGeom prst="bracketPair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587202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1501</TotalTime>
  <Words>752</Words>
  <Application>Microsoft Office PowerPoint</Application>
  <PresentationFormat>A4 210 x 297 mm</PresentationFormat>
  <Paragraphs>97</Paragraphs>
  <Slides>4</Slides>
  <Notes>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0" baseType="lpstr">
      <vt:lpstr>游ゴシック</vt:lpstr>
      <vt:lpstr>Arial</vt:lpstr>
      <vt:lpstr>Calibri</vt:lpstr>
      <vt:lpstr>Calibri Light</vt:lpstr>
      <vt:lpstr>Wingdings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竹之内　健介</dc:creator>
  <cp:lastModifiedBy>user02</cp:lastModifiedBy>
  <cp:revision>196</cp:revision>
  <dcterms:created xsi:type="dcterms:W3CDTF">2023-08-09T05:48:00Z</dcterms:created>
  <dcterms:modified xsi:type="dcterms:W3CDTF">2024-02-20T03:00:18Z</dcterms:modified>
</cp:coreProperties>
</file>