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EdoiD9sPRxkwWyQSanLRdCYd0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3A9DF30-EF6C-4C42-8F3D-9AE2399EC52C}">
  <a:tblStyle styleId="{13A9DF30-EF6C-4C42-8F3D-9AE2399EC52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3613" y="1233488"/>
            <a:ext cx="480853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3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4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0" name="Google Shape;90;p1"/>
          <p:cNvGraphicFramePr/>
          <p:nvPr>
            <p:extLst>
              <p:ext uri="{D42A27DB-BD31-4B8C-83A1-F6EECF244321}">
                <p14:modId xmlns:p14="http://schemas.microsoft.com/office/powerpoint/2010/main" val="3787015023"/>
              </p:ext>
            </p:extLst>
          </p:nvPr>
        </p:nvGraphicFramePr>
        <p:xfrm>
          <a:off x="515779" y="1164316"/>
          <a:ext cx="4284825" cy="2675965"/>
        </p:xfrm>
        <a:graphic>
          <a:graphicData uri="http://schemas.openxmlformats.org/drawingml/2006/table">
            <a:tbl>
              <a:tblPr firstRow="1" bandRow="1">
                <a:noFill/>
                <a:tableStyleId>{13A9DF30-EF6C-4C42-8F3D-9AE2399EC52C}</a:tableStyleId>
              </a:tblPr>
              <a:tblGrid>
                <a:gridCol w="428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7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dirty="0"/>
                        <a:t>When to evacuate without hesitation</a:t>
                      </a:r>
                      <a:r>
                        <a:rPr lang="en-US" sz="2000" u="none" strike="noStrike" cap="none" dirty="0"/>
                        <a:t>.</a:t>
                      </a:r>
                      <a:endParaRPr sz="2000" u="none" strike="noStrike" cap="none" dirty="0"/>
                    </a:p>
                  </a:txBody>
                  <a:tcPr marL="91450" marR="91450" marT="45725" marB="45725" anchor="ctr" anchorCtr="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u="none" strike="noStrike" cap="none" dirty="0"/>
                        <a:t>Necessity of early evacuation: Yes/No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4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1" name="Google Shape;91;p1"/>
          <p:cNvSpPr/>
          <p:nvPr/>
        </p:nvSpPr>
        <p:spPr>
          <a:xfrm>
            <a:off x="0" y="309843"/>
            <a:ext cx="9906000" cy="653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 evacuation switch</a:t>
            </a:r>
            <a:endParaRPr sz="4200" b="1" i="0" u="none" strike="noStrike" cap="none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50" y="5854300"/>
            <a:ext cx="99060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Use the switch to act without hesitation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2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When in danger, take the safest actions you can take at th</a:t>
            </a:r>
            <a:r>
              <a:rPr lang="en-US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time.</a:t>
            </a:r>
            <a:endParaRPr sz="1200" dirty="0"/>
          </a:p>
        </p:txBody>
      </p:sp>
      <p:graphicFrame>
        <p:nvGraphicFramePr>
          <p:cNvPr id="93" name="Google Shape;93;p1"/>
          <p:cNvGraphicFramePr/>
          <p:nvPr>
            <p:extLst>
              <p:ext uri="{D42A27DB-BD31-4B8C-83A1-F6EECF244321}">
                <p14:modId xmlns:p14="http://schemas.microsoft.com/office/powerpoint/2010/main" val="1367017525"/>
              </p:ext>
            </p:extLst>
          </p:nvPr>
        </p:nvGraphicFramePr>
        <p:xfrm>
          <a:off x="5118200" y="1158156"/>
          <a:ext cx="4284800" cy="2651700"/>
        </p:xfrm>
        <a:graphic>
          <a:graphicData uri="http://schemas.openxmlformats.org/drawingml/2006/table">
            <a:tbl>
              <a:tblPr firstRow="1" bandRow="1">
                <a:noFill/>
                <a:tableStyleId>{13A9DF30-EF6C-4C42-8F3D-9AE2399EC52C}</a:tableStyleId>
              </a:tblPr>
              <a:tblGrid>
                <a:gridCol w="21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32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Disasters requiring evacuation</a:t>
                      </a:r>
                      <a:endParaRPr sz="2000" b="0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 anchorCtr="1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2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Flood</a:t>
                      </a:r>
                      <a:endParaRPr sz="2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2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Landslide</a:t>
                      </a:r>
                      <a:endParaRPr sz="2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2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Storm Surge</a:t>
                      </a:r>
                      <a:endParaRPr sz="22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2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Other</a:t>
                      </a:r>
                      <a:endParaRPr sz="2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4" name="Google Shape;94;p1"/>
          <p:cNvGraphicFramePr/>
          <p:nvPr>
            <p:extLst>
              <p:ext uri="{D42A27DB-BD31-4B8C-83A1-F6EECF244321}">
                <p14:modId xmlns:p14="http://schemas.microsoft.com/office/powerpoint/2010/main" val="776458206"/>
              </p:ext>
            </p:extLst>
          </p:nvPr>
        </p:nvGraphicFramePr>
        <p:xfrm>
          <a:off x="515778" y="4136157"/>
          <a:ext cx="4284825" cy="1641125"/>
        </p:xfrm>
        <a:graphic>
          <a:graphicData uri="http://schemas.openxmlformats.org/drawingml/2006/table">
            <a:tbl>
              <a:tblPr firstRow="1" bandRow="1">
                <a:noFill/>
                <a:tableStyleId>{13A9DF30-EF6C-4C42-8F3D-9AE2399EC52C}</a:tableStyleId>
              </a:tblPr>
              <a:tblGrid>
                <a:gridCol w="428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b="1" i="0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to do before evacuation</a:t>
                      </a:r>
                      <a:endParaRPr sz="2000" b="0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 anchorCtr="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endParaRPr sz="2000" b="0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E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5" name="Google Shape;95;p1"/>
          <p:cNvGraphicFramePr/>
          <p:nvPr>
            <p:extLst>
              <p:ext uri="{D42A27DB-BD31-4B8C-83A1-F6EECF244321}">
                <p14:modId xmlns:p14="http://schemas.microsoft.com/office/powerpoint/2010/main" val="2190995314"/>
              </p:ext>
            </p:extLst>
          </p:nvPr>
        </p:nvGraphicFramePr>
        <p:xfrm>
          <a:off x="5118200" y="4138946"/>
          <a:ext cx="4284825" cy="1604600"/>
        </p:xfrm>
        <a:graphic>
          <a:graphicData uri="http://schemas.openxmlformats.org/drawingml/2006/table">
            <a:tbl>
              <a:tblPr firstRow="1" bandRow="1">
                <a:noFill/>
                <a:tableStyleId>{13A9DF30-EF6C-4C42-8F3D-9AE2399EC52C}</a:tableStyleId>
              </a:tblPr>
              <a:tblGrid>
                <a:gridCol w="428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1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Evacuation Destination</a:t>
                      </a:r>
                      <a:endParaRPr sz="2000" b="0" i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dk1"/>
                          </a:solidFill>
                        </a:rPr>
                        <a:t>Early evacuation destination: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dirty="0"/>
                        <a:t>Urgent evacuation destination</a:t>
                      </a:r>
                      <a:r>
                        <a:rPr lang="en-US" sz="1800" u="none" strike="noStrike" cap="none" dirty="0">
                          <a:solidFill>
                            <a:schemeClr val="dk1"/>
                          </a:solidFill>
                        </a:rPr>
                        <a:t>: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183040" y="3966568"/>
            <a:ext cx="4379805" cy="533666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(2) </a:t>
            </a:r>
            <a:r>
              <a:rPr lang="en-US" sz="18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Thoughts on evacuation in Japan? Any experience?</a:t>
            </a:r>
            <a:endParaRPr sz="1800" b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183040" y="1276104"/>
            <a:ext cx="4379811" cy="533666"/>
          </a:xfrm>
          <a:prstGeom prst="roundRect">
            <a:avLst>
              <a:gd name="adj" fmla="val 16667"/>
            </a:avLst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(1) How does evacuation take place in your country?</a:t>
            </a:r>
            <a:endParaRPr dirty="0"/>
          </a:p>
        </p:txBody>
      </p:sp>
      <p:sp>
        <p:nvSpPr>
          <p:cNvPr id="103" name="Google Shape;103;p2"/>
          <p:cNvSpPr/>
          <p:nvPr/>
        </p:nvSpPr>
        <p:spPr>
          <a:xfrm>
            <a:off x="0" y="130168"/>
            <a:ext cx="9615948" cy="653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1: Evacuation experience and disaster risks</a:t>
            </a: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256193" y="1946420"/>
            <a:ext cx="4288692" cy="182774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evacuation factors ( 　　　　　　　   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evacuation information (                     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Evacuation communication method (                     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Evacuation site (                                                          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Evacuation method (                                                  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Previous evacuation experience Yes/No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64754" y="743540"/>
            <a:ext cx="9537030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evacuation situations in your country and Japan, flood risk, and evacuation for (1) through (4).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6" name="Google Shape;106;p2"/>
          <p:cNvCxnSpPr/>
          <p:nvPr/>
        </p:nvCxnSpPr>
        <p:spPr>
          <a:xfrm rot="10800000">
            <a:off x="4782312" y="1276104"/>
            <a:ext cx="0" cy="543974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07" name="Google Shape;107;p2"/>
          <p:cNvSpPr/>
          <p:nvPr/>
        </p:nvSpPr>
        <p:spPr>
          <a:xfrm>
            <a:off x="237906" y="4639228"/>
            <a:ext cx="4288692" cy="2048715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write freely.</a:t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4990864" y="5954685"/>
            <a:ext cx="4682041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from evacuation decision to arrival?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   　　　                                 Hours                 Minutes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5001774" y="3970180"/>
            <a:ext cx="4288692" cy="533666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(4) What if you had to evacuate?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4990864" y="5291915"/>
            <a:ext cx="4682041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Evacuation method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( □on foot, □by car, □other:                                    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990864" y="4650067"/>
            <a:ext cx="4682041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 evacuation destination: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(Urgent destination :                                               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4961989" y="1257613"/>
            <a:ext cx="4288692" cy="53366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(3) What is your disaster risk?</a:t>
            </a:r>
            <a:endParaRPr dirty="0"/>
          </a:p>
        </p:txBody>
      </p:sp>
      <p:sp>
        <p:nvSpPr>
          <p:cNvPr id="113" name="Google Shape;113;p2"/>
          <p:cNvSpPr/>
          <p:nvPr/>
        </p:nvSpPr>
        <p:spPr>
          <a:xfrm>
            <a:off x="4971614" y="1927929"/>
            <a:ext cx="4703220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dangerous rivers around? (River:                             )</a:t>
            </a:r>
            <a:endParaRPr sz="15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Inundation depth:       m, Inundation duration:      hours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4971614" y="2569777"/>
            <a:ext cx="4703220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about the mountains and slopes around your house?　 Mudslide: Yes/No     Landslide: Yes/No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4971614" y="3211625"/>
            <a:ext cx="4703220" cy="533666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ocean close by?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　Storm surge inundation:             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/>
          <p:nvPr/>
        </p:nvSpPr>
        <p:spPr>
          <a:xfrm>
            <a:off x="5150642" y="1282544"/>
            <a:ext cx="4288692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(3) Evacuation Information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298541" y="4088913"/>
            <a:ext cx="4288692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(2) </a:t>
            </a:r>
            <a:r>
              <a:rPr lang="en-US" sz="18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 Actions</a:t>
            </a:r>
            <a:endParaRPr sz="1800" b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288916" y="1293430"/>
            <a:ext cx="4288692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(1) Local conditions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57750" y="91668"/>
            <a:ext cx="9615948" cy="653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2: Evacuation Switch Search</a:t>
            </a: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"/>
          <p:cNvSpPr/>
          <p:nvPr/>
        </p:nvSpPr>
        <p:spPr>
          <a:xfrm>
            <a:off x="2642472" y="1358178"/>
            <a:ext cx="1877264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Let's think about what happens to the local area when heavy rain falls.</a:t>
            </a:r>
            <a:endParaRPr sz="11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5169892" y="1967191"/>
            <a:ext cx="4288692" cy="871613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 Alert Level 3 Evacuation of the elderly, etc.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 Alert Level 4 Evacuation instruction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 Alert Level 5 Emergency Safety Measures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269667" y="733915"/>
            <a:ext cx="9344416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(1) through (4), think about or research and fill in what triggers evacuations based on your knowledge.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28;p3"/>
          <p:cNvCxnSpPr/>
          <p:nvPr/>
        </p:nvCxnSpPr>
        <p:spPr>
          <a:xfrm rot="10800000">
            <a:off x="4888187" y="1199104"/>
            <a:ext cx="0" cy="543974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29" name="Google Shape;129;p3"/>
          <p:cNvSpPr/>
          <p:nvPr/>
        </p:nvSpPr>
        <p:spPr>
          <a:xfrm>
            <a:off x="275442" y="1967969"/>
            <a:ext cx="4346118" cy="182173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Heavy rain: circumstances, past stories, </a:t>
            </a:r>
            <a:r>
              <a:rPr lang="en-US" sz="16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endParaRPr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Ex. Dangerous if the waterway next to the house overflows; if valley water from the mountains begins to flow in an unusual direction; if it crosses the yellow line of the levee</a:t>
            </a:r>
            <a:endParaRPr sz="16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30" name="Google Shape;130;p3"/>
          <p:cNvSpPr/>
          <p:nvPr/>
        </p:nvSpPr>
        <p:spPr>
          <a:xfrm>
            <a:off x="285067" y="4772107"/>
            <a:ext cx="4346117" cy="182173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Behavior of local residents, friends, etc.</a:t>
            </a:r>
            <a:endParaRPr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Ex. If a call for evacuation is made in the community; if a friend contacts you asking you to evacuate; if the power goes out and a police car comes and calls for evacuation</a:t>
            </a:r>
            <a:endParaRPr sz="16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31" name="Google Shape;131;p3"/>
          <p:cNvSpPr/>
          <p:nvPr/>
        </p:nvSpPr>
        <p:spPr>
          <a:xfrm>
            <a:off x="5124639" y="6037741"/>
            <a:ext cx="4703060" cy="533666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Note: These are for evacuation reference only and are not necessarily safe evacuation standards.</a:t>
            </a:r>
            <a:endParaRPr sz="1600" b="1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403298" y="2859919"/>
            <a:ext cx="4102965" cy="833822"/>
          </a:xfrm>
          <a:prstGeom prst="bracketPair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412923" y="5642149"/>
            <a:ext cx="4102965" cy="833822"/>
          </a:xfrm>
          <a:prstGeom prst="bracketPair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/>
          <p:nvPr/>
        </p:nvSpPr>
        <p:spPr>
          <a:xfrm>
            <a:off x="5169892" y="3047070"/>
            <a:ext cx="4288692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(Reference) Observation Information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5208392" y="3747325"/>
            <a:ext cx="4288692" cy="218290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Ex.☑Hourly</a:t>
            </a: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rainfall □Water level □Soil water index □Tide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Location: Ikeda  Situation: 80mm/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Alert Level: 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□Hourly rainfall □Water level □Soil water index □Tide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Location:             Situation:                      Alert Level: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□Hourly rainfall □Water level □Soil water index □Tide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Location:             Situation:                      Alert Level: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□Hourly rainfall □Water level □Soil water index □Tide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Location:             Situation:                      Alert Level:</a:t>
            </a:r>
            <a:endParaRPr dirty="0"/>
          </a:p>
        </p:txBody>
      </p:sp>
      <p:sp>
        <p:nvSpPr>
          <p:cNvPr id="136" name="Google Shape;136;p3"/>
          <p:cNvSpPr/>
          <p:nvPr/>
        </p:nvSpPr>
        <p:spPr>
          <a:xfrm>
            <a:off x="2353929" y="4148651"/>
            <a:ext cx="2175432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evacuation is necessary, what should the community do?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Google Shape;137;p3"/>
          <p:cNvSpPr/>
          <p:nvPr/>
        </p:nvSpPr>
        <p:spPr>
          <a:xfrm>
            <a:off x="7913724" y="1353649"/>
            <a:ext cx="1386349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Evacuation info to guide you</a:t>
            </a:r>
            <a:endParaRPr sz="11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/>
          <p:nvPr/>
        </p:nvSpPr>
        <p:spPr>
          <a:xfrm>
            <a:off x="5271610" y="4021541"/>
            <a:ext cx="4394589" cy="533666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(4) Cooperation with local people</a:t>
            </a:r>
            <a:endParaRPr sz="20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225260" y="4059730"/>
            <a:ext cx="4597129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(2) What jobs or positions will affect the timing of the evacuation?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/>
          <p:nvPr/>
        </p:nvSpPr>
        <p:spPr>
          <a:xfrm>
            <a:off x="234889" y="1322305"/>
            <a:ext cx="4597596" cy="533666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(1) </a:t>
            </a:r>
            <a:r>
              <a:rPr lang="en-US" sz="2000" b="1" dirty="0">
                <a:solidFill>
                  <a:schemeClr val="l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Family circumstances and timing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Google Shape;146;p4"/>
          <p:cNvSpPr/>
          <p:nvPr/>
        </p:nvSpPr>
        <p:spPr>
          <a:xfrm>
            <a:off x="0" y="82043"/>
            <a:ext cx="9906000" cy="653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 3: Advance your evacuation and cooperate</a:t>
            </a:r>
            <a:endParaRPr sz="3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4"/>
          <p:cNvSpPr/>
          <p:nvPr/>
        </p:nvSpPr>
        <p:spPr>
          <a:xfrm>
            <a:off x="240791" y="810915"/>
            <a:ext cx="9423069" cy="41419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there are circumstances that require early evacuation or the need to cooperate with friends and community members, fill in the information for (1) through (4).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" name="Google Shape;151;p4"/>
          <p:cNvCxnSpPr/>
          <p:nvPr/>
        </p:nvCxnSpPr>
        <p:spPr>
          <a:xfrm rot="10800000">
            <a:off x="5022938" y="1285729"/>
            <a:ext cx="0" cy="543974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52" name="Google Shape;152;p4"/>
          <p:cNvSpPr/>
          <p:nvPr/>
        </p:nvSpPr>
        <p:spPr>
          <a:xfrm>
            <a:off x="5233110" y="1325879"/>
            <a:ext cx="4394589" cy="533666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(3) Cooperation with friends and family</a:t>
            </a:r>
            <a:endParaRPr sz="20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3E8B828-E9E8-DCE9-B289-F02CB76EA089}"/>
              </a:ext>
            </a:extLst>
          </p:cNvPr>
          <p:cNvGrpSpPr/>
          <p:nvPr/>
        </p:nvGrpSpPr>
        <p:grpSpPr>
          <a:xfrm>
            <a:off x="234889" y="1969794"/>
            <a:ext cx="4597596" cy="1908000"/>
            <a:chOff x="129010" y="1902419"/>
            <a:chExt cx="4597596" cy="1908000"/>
          </a:xfrm>
        </p:grpSpPr>
        <p:sp>
          <p:nvSpPr>
            <p:cNvPr id="148" name="Google Shape;148;p4"/>
            <p:cNvSpPr/>
            <p:nvPr/>
          </p:nvSpPr>
          <p:spPr>
            <a:xfrm>
              <a:off x="129010" y="1902419"/>
              <a:ext cx="4597596" cy="1908000"/>
            </a:xfrm>
            <a:prstGeom prst="rect">
              <a:avLst/>
            </a:prstGeom>
            <a:noFill/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Family circumstances (80 year old grandma)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Dangers during evacuation (landslide makes road dangerous)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Evacuation method (no personal car)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Other (                                                                                  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No specifics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rPr lang="en-US" sz="13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After selecting, what are the specifics?</a:t>
              </a:r>
              <a:endParaRPr dirty="0"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247048" y="3237784"/>
              <a:ext cx="4361521" cy="527031"/>
            </a:xfrm>
            <a:prstGeom prst="bracketPair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5A8E4E1-CA7F-749B-DA55-F5DAA9DE405B}"/>
              </a:ext>
            </a:extLst>
          </p:cNvPr>
          <p:cNvGrpSpPr/>
          <p:nvPr/>
        </p:nvGrpSpPr>
        <p:grpSpPr>
          <a:xfrm>
            <a:off x="234882" y="4702236"/>
            <a:ext cx="4597593" cy="1994844"/>
            <a:chOff x="129010" y="4769611"/>
            <a:chExt cx="4597593" cy="1994844"/>
          </a:xfrm>
        </p:grpSpPr>
        <p:sp>
          <p:nvSpPr>
            <p:cNvPr id="149" name="Google Shape;149;p4"/>
            <p:cNvSpPr/>
            <p:nvPr/>
          </p:nvSpPr>
          <p:spPr>
            <a:xfrm>
              <a:off x="129010" y="4769611"/>
              <a:ext cx="4597593" cy="1994844"/>
            </a:xfrm>
            <a:prstGeom prst="rect">
              <a:avLst/>
            </a:prstGeom>
            <a:noFill/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Business situation (company needs to respond)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Local position </a:t>
              </a:r>
              <a:r>
                <a: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</a:t>
              </a: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need to gather during heavy rain)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Other (                                                                                   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□No specifics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After selecting, what are the specific</a:t>
              </a:r>
              <a:r>
                <a: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264321" y="5923171"/>
              <a:ext cx="4344248" cy="734294"/>
            </a:xfrm>
            <a:prstGeom prst="bracketPair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B6BC6B4-76BF-1A79-816F-B9EE7F6462B1}"/>
              </a:ext>
            </a:extLst>
          </p:cNvPr>
          <p:cNvGrpSpPr/>
          <p:nvPr/>
        </p:nvGrpSpPr>
        <p:grpSpPr>
          <a:xfrm>
            <a:off x="5242735" y="1978915"/>
            <a:ext cx="4394593" cy="1903105"/>
            <a:chOff x="5061357" y="1912814"/>
            <a:chExt cx="4394593" cy="1903105"/>
          </a:xfrm>
        </p:grpSpPr>
        <p:sp>
          <p:nvSpPr>
            <p:cNvPr id="153" name="Google Shape;153;p4"/>
            <p:cNvSpPr/>
            <p:nvPr/>
          </p:nvSpPr>
          <p:spPr>
            <a:xfrm>
              <a:off x="5061357" y="1912814"/>
              <a:ext cx="4394593" cy="1903105"/>
            </a:xfrm>
            <a:prstGeom prst="rect">
              <a:avLst/>
            </a:prstGeom>
            <a:noFill/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Take shelter at a friend's or relative's house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Have friends or relatives evacuate with you.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Other (                                                                                    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No specifics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After selecting one, what are the specific details and what do you need to do in advance?</a:t>
              </a:r>
              <a:endParaRPr dirty="0"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5187399" y="3237784"/>
              <a:ext cx="4102965" cy="537022"/>
            </a:xfrm>
            <a:prstGeom prst="bracketPair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2B5D06-F1D4-8C99-7307-25907110F842}"/>
              </a:ext>
            </a:extLst>
          </p:cNvPr>
          <p:cNvGrpSpPr/>
          <p:nvPr/>
        </p:nvGrpSpPr>
        <p:grpSpPr>
          <a:xfrm>
            <a:off x="5261985" y="4679142"/>
            <a:ext cx="4394593" cy="1960186"/>
            <a:chOff x="5069485" y="4804269"/>
            <a:chExt cx="4394593" cy="1960186"/>
          </a:xfrm>
        </p:grpSpPr>
        <p:sp>
          <p:nvSpPr>
            <p:cNvPr id="150" name="Google Shape;150;p4"/>
            <p:cNvSpPr/>
            <p:nvPr/>
          </p:nvSpPr>
          <p:spPr>
            <a:xfrm>
              <a:off x="5069485" y="4804269"/>
              <a:ext cx="4394593" cy="1960186"/>
            </a:xfrm>
            <a:prstGeom prst="rect">
              <a:avLst/>
            </a:prstGeom>
            <a:noFill/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Need support from </a:t>
              </a:r>
              <a:r>
                <a:rPr lang="en-US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local people</a:t>
              </a: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for evacuation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Participate in community activities and help neighbors </a:t>
              </a:r>
              <a:endParaRPr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Other (                                                                                    )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□ No specifics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After selecting one, what are the specific details and what do you need to do in advance?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5193425" y="6145749"/>
              <a:ext cx="4103100" cy="580500"/>
            </a:xfrm>
            <a:prstGeom prst="bracketPair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801</Words>
  <Application>Microsoft Office PowerPoint</Application>
  <PresentationFormat>A4 210 x 297 mm</PresentationFormat>
  <Paragraphs>97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竹之内　健介</dc:creator>
  <cp:lastModifiedBy>use02</cp:lastModifiedBy>
  <cp:revision>4</cp:revision>
  <cp:lastPrinted>2023-10-11T01:45:38Z</cp:lastPrinted>
  <dcterms:created xsi:type="dcterms:W3CDTF">2023-08-09T05:48:00Z</dcterms:created>
  <dcterms:modified xsi:type="dcterms:W3CDTF">2025-10-15T01:54:56Z</dcterms:modified>
</cp:coreProperties>
</file>